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07" r:id="rId2"/>
    <p:sldId id="257" r:id="rId3"/>
    <p:sldId id="309" r:id="rId4"/>
    <p:sldId id="259" r:id="rId5"/>
    <p:sldId id="260" r:id="rId6"/>
    <p:sldId id="310" r:id="rId7"/>
    <p:sldId id="311" r:id="rId8"/>
    <p:sldId id="261" r:id="rId9"/>
    <p:sldId id="263" r:id="rId10"/>
    <p:sldId id="312" r:id="rId11"/>
    <p:sldId id="313" r:id="rId12"/>
    <p:sldId id="314" r:id="rId13"/>
    <p:sldId id="264" r:id="rId14"/>
    <p:sldId id="315" r:id="rId15"/>
    <p:sldId id="316" r:id="rId16"/>
    <p:sldId id="317" r:id="rId17"/>
    <p:sldId id="318" r:id="rId18"/>
    <p:sldId id="319" r:id="rId19"/>
    <p:sldId id="266" r:id="rId20"/>
    <p:sldId id="267" r:id="rId21"/>
    <p:sldId id="268" r:id="rId22"/>
    <p:sldId id="271" r:id="rId23"/>
    <p:sldId id="273" r:id="rId24"/>
    <p:sldId id="269" r:id="rId25"/>
    <p:sldId id="274" r:id="rId26"/>
    <p:sldId id="277" r:id="rId27"/>
    <p:sldId id="321" r:id="rId28"/>
    <p:sldId id="278" r:id="rId29"/>
    <p:sldId id="322" r:id="rId30"/>
    <p:sldId id="279" r:id="rId31"/>
    <p:sldId id="320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91" r:id="rId42"/>
    <p:sldId id="292" r:id="rId43"/>
    <p:sldId id="295" r:id="rId44"/>
    <p:sldId id="296" r:id="rId45"/>
    <p:sldId id="297" r:id="rId46"/>
    <p:sldId id="323" r:id="rId47"/>
    <p:sldId id="298" r:id="rId48"/>
    <p:sldId id="299" r:id="rId49"/>
    <p:sldId id="300" r:id="rId50"/>
    <p:sldId id="301" r:id="rId51"/>
    <p:sldId id="302" r:id="rId52"/>
    <p:sldId id="303" r:id="rId53"/>
    <p:sldId id="305" r:id="rId54"/>
    <p:sldId id="308" r:id="rId5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AF2B"/>
    <a:srgbClr val="DE12D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07-Feb-26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07-Feb-26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07-Feb-26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07-Feb-26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07-Feb-26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07-Feb-26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07-Feb-26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07-Feb-26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07-Feb-26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07-Feb-26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07-Feb-26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07-Feb-26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100" b="1" dirty="0" smtClean="0">
                <a:solidFill>
                  <a:srgbClr val="DE12DE"/>
                </a:solidFill>
                <a:latin typeface="Arial Black" pitchFamily="34" charset="0"/>
              </a:rPr>
              <a:t>GROSS ANATOMY- LOWER LIMB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b="1" dirty="0" smtClean="0">
                <a:solidFill>
                  <a:srgbClr val="11AF2B"/>
                </a:solidFill>
                <a:latin typeface="Algerian" pitchFamily="82" charset="0"/>
              </a:rPr>
              <a:t>GLUTEAL REGION</a:t>
            </a:r>
            <a:endParaRPr lang="en-IN" sz="4000" b="1" dirty="0" smtClean="0">
              <a:solidFill>
                <a:srgbClr val="11AF2B"/>
              </a:solidFill>
              <a:latin typeface="Algerian" pitchFamily="82" charset="0"/>
            </a:endParaRPr>
          </a:p>
        </p:txBody>
      </p:sp>
      <p:pic>
        <p:nvPicPr>
          <p:cNvPr id="1026" name="Picture 2" descr="D:\Dr PRAVEEN  ANATOMY COMPLETE\PRAVEENS ANATOMY WORLD 3.3.2024\PRAVEENS ANATOMY WORLD 22.7.2025\1. ATLAS\2. GROSS ANATOMY\2. LOWER LIMB\3. Gluteal Region\Gluteal-Region-anatomy (1)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571" y="3151783"/>
            <a:ext cx="4402829" cy="2812919"/>
          </a:xfrm>
          <a:prstGeom prst="rect">
            <a:avLst/>
          </a:prstGeom>
          <a:noFill/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4114800"/>
            <a:ext cx="4495800" cy="2239963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b="1" dirty="0" smtClean="0">
                <a:solidFill>
                  <a:srgbClr val="0000FF"/>
                </a:solidFill>
              </a:rPr>
              <a:t>Dr. Praveen Kumar </a:t>
            </a:r>
            <a:r>
              <a:rPr lang="en-US" b="1" dirty="0" err="1" smtClean="0">
                <a:solidFill>
                  <a:srgbClr val="0000FF"/>
                </a:solidFill>
              </a:rPr>
              <a:t>Kurrey</a:t>
            </a:r>
            <a:endParaRPr lang="en-US" b="1" dirty="0" smtClean="0">
              <a:solidFill>
                <a:srgbClr val="0000FF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b="1" dirty="0" smtClean="0">
                <a:solidFill>
                  <a:srgbClr val="0000FF"/>
                </a:solidFill>
              </a:rPr>
              <a:t>M.B.B.S., M.S., B.C.M.E, B.C.B.R.,CISP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b="1" dirty="0" smtClean="0">
                <a:solidFill>
                  <a:srgbClr val="0000FF"/>
                </a:solidFill>
              </a:rPr>
              <a:t>Professor Anatomy</a:t>
            </a:r>
            <a:endParaRPr lang="en-IN" b="1" dirty="0" smtClean="0">
              <a:solidFill>
                <a:srgbClr val="0000FF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GLUTEAL-REGION-ppt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GLUTEAL-REGION-ppt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GLUTEAL-REGION-ppt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Anatomy-of-Gluteal-Region-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GLUTEAL-REGION-ppt-1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GLUTEAL-REGION-ppt-1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GLUTEAL-REGION-ppt-1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GLUTEAL-REGION-ppt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GLUTEAL-REGION-ppt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Anatomy-of-Gluteal-Region-1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Anatomy-of-Gluteal-Region-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Anatomy-of-Gluteal-Region-1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Anatomy-of-Gluteal-Region-1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-Anatomy-of-Gluteal-Region-1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Anatomy-of-Gluteal-Region-1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Anatomy-of-Gluteal-Region-1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-Anatomy-of-Gluteal-Region-1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-Anatomy-of-Gluteal-Region-2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r PRAVEEN  ANATOMY COMPLETE\PRAVEENS ANATOMY WORLD 3.3.2024\PRAVEENS ANATOMY WORLD 22.7.2025\1. ATLAS\2. GROSS ANATOMY\2. LOWER LIMB\3. Gluteal Region\93665872_564909224133129_6629190190680244224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8461" y="184053"/>
            <a:ext cx="5613009" cy="6473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-Anatomy-of-Gluteal-Region-2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r PRAVEEN  ANATOMY COMPLETE\PRAVEENS ANATOMY WORLD 3.3.2024\PRAVEENS ANATOMY WORLD 22.7.2025\1. ATLAS\2. GROSS ANATOMY\2. LOWER LIMB\3. Gluteal Region\27079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176" y="661182"/>
            <a:ext cx="9033824" cy="585391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57268" y="6515100"/>
            <a:ext cx="2417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Trendelenberg’s</a:t>
            </a:r>
            <a:r>
              <a:rPr lang="en-US" b="1" dirty="0" smtClean="0"/>
              <a:t> Test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GLUTEAL-REGION-ppt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-Anatomy-of-Gluteal-Region-2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-GLUTEAL-REGION-ppt-2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-Anatomy-of-Gluteal-Region-2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-Anatomy-of-Gluteal-Region-2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-Anatomy-of-Gluteal-Region-2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-Anatomy-of-Gluteal-Region-2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-Anatomy-of-Gluteal-Region-2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-Anatomy-of-Gluteal-Region-3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1-Anatomy-of-Gluteal-Region-3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-Anatomy-of-Gluteal-Region-3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Anatomy-of-Gluteal-Region-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3-Anatomy-of-Gluteal-Region-3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6-Anatomy-of-Gluteal-Region-3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-Anatomy-of-Gluteal-Region-3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-Anatomy-of-Gluteal-Region-4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1-Anatomy-of-Gluteal-Region-4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2-Anatomy-of-Gluteal-Region-4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29994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Applied Anatomy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099" name="Picture 3" descr="D:\Dr PRAVEEN  ANATOMY COMPLETE\PRAVEENS ANATOMY WORLD 3.3.2024\PRAVEENS ANATOMY WORLD 22.7.2025\1. ATLAS\2. GROSS ANATOMY\2. LOWER LIMB\3. Gluteal Region\e491c8266721b7d49e46b5bf2eaf35e80fe1534a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910027" y="1125415"/>
            <a:ext cx="7262720" cy="5456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3-Anatomy-of-Gluteal-Region-4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-Anatomy-of-Gluteal-Region-4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5-Anatomy-of-Gluteal-Region-4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Anatomy-of-Gluteal-Region-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6-Anatomy-of-Gluteal-Region-4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7-Anatomy-of-Gluteal-Region-4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-Anatomy-of-Gluteal-Region-4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0-Anatomy-of-Gluteal-Region-5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latin typeface="Arial Black" pitchFamily="34" charset="0"/>
              </a:rPr>
              <a:t>THANK YOU</a:t>
            </a:r>
            <a:endParaRPr lang="en-IN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73731" name="Picture 2" descr="C:\Users\DELL\Desktop\Sartorius,Quadriceps,Hunter canal\Flowers HD Wallpapers (1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2563" y="666750"/>
            <a:ext cx="8732837" cy="60912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GLUTEAL-REGION-ppt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GLUTEAL-REGION-ppt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Anatomy-of-Gluteal-Region-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Anatomy-of-Gluteal-Region-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</TotalTime>
  <Words>26</Words>
  <Application>Microsoft Office PowerPoint</Application>
  <PresentationFormat>On-screen Show (4:3)</PresentationFormat>
  <Paragraphs>7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Flow</vt:lpstr>
      <vt:lpstr>GROSS ANATOMY- LOWER LIMB GLUTEAL REGION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Applied Anatomy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THANK YOU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dc:description>generated using python-pptx</dc:description>
  <cp:lastModifiedBy>DELL</cp:lastModifiedBy>
  <cp:revision>14</cp:revision>
  <dcterms:created xsi:type="dcterms:W3CDTF">2013-01-27T09:14:16Z</dcterms:created>
  <dcterms:modified xsi:type="dcterms:W3CDTF">2026-02-07T06:48:34Z</dcterms:modified>
</cp:coreProperties>
</file>