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80" r:id="rId3"/>
    <p:sldId id="281" r:id="rId4"/>
    <p:sldId id="270" r:id="rId5"/>
    <p:sldId id="282" r:id="rId6"/>
    <p:sldId id="283" r:id="rId7"/>
    <p:sldId id="284" r:id="rId8"/>
    <p:sldId id="285" r:id="rId9"/>
    <p:sldId id="288" r:id="rId10"/>
    <p:sldId id="289" r:id="rId11"/>
    <p:sldId id="286" r:id="rId12"/>
    <p:sldId id="287" r:id="rId13"/>
    <p:sldId id="290" r:id="rId14"/>
    <p:sldId id="291" r:id="rId15"/>
    <p:sldId id="292" r:id="rId16"/>
    <p:sldId id="293" r:id="rId17"/>
    <p:sldId id="294" r:id="rId18"/>
    <p:sldId id="279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BA3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0C06BAB-C53D-484D-A7D8-7742BE6D2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B8147-6ED6-406F-AE71-81AEADD167F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A969694-8A3E-49C5-BF7B-DF37B13128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D5D0F8-8347-4483-B795-97ADC7E195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0946258-6ED5-4D78-A339-DA700EFFF6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B1E05-5D9E-47D3-80F1-047E2C3F0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2821839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0742C288-A1B5-4D7D-B3D8-9B67E26F35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AD8B8E-3212-444E-90B8-81C6EB350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2742EF-37DC-41C0-BF43-72FC600DC7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EF68CD-3DE0-48A4-BBF2-387CCA3B3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F6B78C-F9EA-4CC1-9764-40CB3E10CC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A3DEF5-DC8F-4A2F-973B-BF69B3C25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1004670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9DFCFE-4D8E-4D68-942F-0480AE8CB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7603AF5-E7FB-4075-904F-879AB8F53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345" y="274320"/>
            <a:ext cx="7347855" cy="18592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lgerian" pitchFamily="82" charset="0"/>
              </a:rPr>
              <a:t>BRAIN</a:t>
            </a:r>
            <a: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lgerian" pitchFamily="82" charset="0"/>
              </a:rPr>
            </a:br>
            <a:r>
              <a:rPr lang="en-US" sz="4900" b="1" dirty="0" smtClean="0">
                <a:solidFill>
                  <a:srgbClr val="00B050"/>
                </a:solidFill>
                <a:latin typeface="Algerian" pitchFamily="82" charset="0"/>
              </a:rPr>
              <a:t>SECTIONS  OF  </a:t>
            </a:r>
            <a:r>
              <a:rPr lang="en-US" sz="4900" b="1" dirty="0" smtClean="0">
                <a:solidFill>
                  <a:srgbClr val="00B050"/>
                </a:solidFill>
                <a:latin typeface="Algerian" pitchFamily="82" charset="0"/>
              </a:rPr>
              <a:t>BRAIN-2</a:t>
            </a:r>
            <a:endParaRPr lang="en-IN" sz="49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19600" y="4343400"/>
            <a:ext cx="4419600" cy="2057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DR. PRAVEEN KURREY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MBBS,  MS, BCME, BCBR, CISP                                            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PROFESSOR   ANATOMY                                                          </a:t>
            </a:r>
            <a:endParaRPr lang="en-IN" sz="2400" dirty="0">
              <a:solidFill>
                <a:srgbClr val="00B0F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81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1000" y="66294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D:\Dr PRAVEEN  ANATOMY COMPLETE\PRAVEENS ANATOMY WORLD 3.3.2024\PRAVEENS ANATOMY WORLD 22.7.2025\1. ATLAS\6. SECTIONAL ANATOMY\6. BRAIN\b94d97506c1a3d0c6a46786f61d27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24200"/>
            <a:ext cx="4114800" cy="2894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r PRAVEEN  ANATOMY COMPLETE\PRAVEENS ANATOMY WORLD 3.3.2024\PRAVEENS ANATOMY WORLD 22.7.2025\1. ATLAS\6. SECTIONAL ANATOMY\6. BRAIN\Coronal-slices-of-human-brain-A-coronal-slice-of-an-anatomical-MRI-is-presented-in-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237" y="304800"/>
            <a:ext cx="7264742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r PRAVEEN  ANATOMY COMPLETE\PRAVEENS ANATOMY WORLD 3.3.2024\PRAVEENS ANATOMY WORLD 22.7.2025\1. ATLAS\6. SECTIONAL ANATOMY\6. BRAIN\image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379720" cy="688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en-US" dirty="0" smtClean="0"/>
              <a:t>MEDIAL  SURFACE</a:t>
            </a:r>
            <a:endParaRPr lang="en-US" dirty="0"/>
          </a:p>
        </p:txBody>
      </p:sp>
      <p:pic>
        <p:nvPicPr>
          <p:cNvPr id="8194" name="Picture 2" descr="D:\Dr PRAVEEN  ANATOMY COMPLETE\PRAVEENS ANATOMY WORLD 3.3.2024\PRAVEENS ANATOMY WORLD 22.7.2025\1. ATLAS\6. SECTIONAL ANATOMY\6. BRAIN\image04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780888" cy="4952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/>
          <a:lstStyle/>
          <a:p>
            <a:pPr algn="ctr"/>
            <a:r>
              <a:rPr lang="en-US" dirty="0" smtClean="0"/>
              <a:t>CORONAL – FRONTAL LOBE</a:t>
            </a:r>
            <a:endParaRPr lang="en-US" dirty="0"/>
          </a:p>
        </p:txBody>
      </p:sp>
      <p:pic>
        <p:nvPicPr>
          <p:cNvPr id="9218" name="Picture 2" descr="D:\Dr PRAVEEN  ANATOMY COMPLETE\PRAVEENS ANATOMY WORLD 3.3.2024\PRAVEENS ANATOMY WORLD 22.7.2025\1. ATLAS\6. SECTIONAL ANATOMY\6. BRAIN\image548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61391"/>
            <a:ext cx="6783832" cy="4968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60"/>
          </a:xfrm>
        </p:spPr>
        <p:txBody>
          <a:bodyPr/>
          <a:lstStyle/>
          <a:p>
            <a:pPr algn="ctr"/>
            <a:r>
              <a:rPr lang="en-US" dirty="0" smtClean="0"/>
              <a:t>HORIZONTAL SECTION</a:t>
            </a:r>
            <a:endParaRPr lang="en-US" dirty="0"/>
          </a:p>
        </p:txBody>
      </p:sp>
      <p:pic>
        <p:nvPicPr>
          <p:cNvPr id="10242" name="Picture 2" descr="D:\Dr PRAVEEN  ANATOMY COMPLETE\PRAVEENS ANATOMY WORLD 3.3.2024\PRAVEENS ANATOMY WORLD 22.7.2025\1. ATLAS\6. SECTIONAL ANATOMY\6. BRAIN\image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87083"/>
            <a:ext cx="6553200" cy="5275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533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SIDE- SAGGITAL</a:t>
            </a:r>
            <a:endParaRPr lang="en-US" sz="32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D:\Dr PRAVEEN  ANATOMY COMPLETE\PRAVEENS ANATOMY WORLD 3.3.2024\PRAVEENS ANATOMY WORLD 22.7.2025\1. ATLAS\6. SECTIONAL ANATOMY\6. BRAIN\image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44695"/>
            <a:ext cx="4724400" cy="60858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- MIDDLE PART</a:t>
            </a:r>
            <a:endParaRPr lang="en-US" dirty="0"/>
          </a:p>
        </p:txBody>
      </p:sp>
      <p:pic>
        <p:nvPicPr>
          <p:cNvPr id="12291" name="Picture 3" descr="D:\Dr PRAVEEN  ANATOMY COMPLETE\PRAVEENS ANATOMY WORLD 3.3.2024\PRAVEENS ANATOMY WORLD 22.7.2025\1. ATLAS\6. SECTIONAL ANATOMY\6. BRAIN\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6" y="1609725"/>
            <a:ext cx="699514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916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 SECTION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D:\Dr PRAVEEN  ANATOMY COMPLETE\PRAVEENS ANATOMY WORLD 3.3.2024\PRAVEENS ANATOMY WORLD 22.7.2025\1. ATLAS\6. SECTIONAL ANATOMY\6. BRAIN\800wm (1)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4500146" cy="5317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Slideshare Downloades -PKK\Thank you notes\ea65a58df20a0f27758f500a199f9ac0_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33402"/>
            <a:ext cx="7638938" cy="572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6. SECTIONAL ANATOMY\6. BRAIN\bf9696b0de633ae3cee37a755d13b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577850"/>
            <a:ext cx="8763000" cy="5702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 Rounded MT Bold" pitchFamily="34" charset="0"/>
              </a:rPr>
              <a:t>MID-SAGGITAL SECTION</a:t>
            </a:r>
            <a:endParaRPr lang="en-US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PRAVEEN  ANATOMY COMPLETE\PRAVEENS ANATOMY WORLD 3.3.2024\PRAVEENS ANATOMY WORLD 22.7.2025\1. ATLAS\6. SECTIONAL ANATOMY\6. BRAIN\b94d97506c1a3d0c6a46786f61d27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61" y="1219200"/>
            <a:ext cx="7788504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304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MEDIAN SECTION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66800" y="1"/>
            <a:ext cx="7112000" cy="6812160"/>
            <a:chOff x="1008" y="0"/>
            <a:chExt cx="6720" cy="6866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1008" y="6480"/>
              <a:ext cx="6720" cy="38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lIns="59262" tIns="29631" rIns="59262" bIns="2963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100" b="1">
                  <a:latin typeface="Arial" charset="0"/>
                </a:rPr>
                <a:t>Horizontal Section through Rt Cerebral Hemisphere</a:t>
              </a:r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1401" y="0"/>
              <a:ext cx="6115" cy="6432"/>
              <a:chOff x="1401" y="0"/>
              <a:chExt cx="6115" cy="6432"/>
            </a:xfrm>
          </p:grpSpPr>
          <p:pic>
            <p:nvPicPr>
              <p:cNvPr id="3077" name="Picture 5" descr="b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440" b="4706"/>
              <a:stretch>
                <a:fillRect/>
              </a:stretch>
            </p:blipFill>
            <p:spPr bwMode="auto">
              <a:xfrm>
                <a:off x="1401" y="0"/>
                <a:ext cx="6115" cy="6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1920" y="6096"/>
                <a:ext cx="2928" cy="33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 PRAVEEN  ANATOMY COMPLETE\PRAVEENS ANATOMY WORLD 3.3.2024\PRAVEENS ANATOMY WORLD 22.7.2025\1. ATLAS\6. SECTIONAL ANATOMY\6. BRAIN\51173124831_5f107edcdc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44" y="651078"/>
            <a:ext cx="8152554" cy="582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 PRAVEEN  ANATOMY COMPLETE\PRAVEENS ANATOMY WORLD 3.3.2024\PRAVEENS ANATOMY WORLD 22.7.2025\1. ATLAS\6. SECTIONAL ANATOMY\6. BRAIN\anatomy-of-the-brain-in-frontal-section-distinguishing-the-hypophysis-the-optic-tracts-the-thalamus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6112864" cy="601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4572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CORONAL SECTION- LATERAL VENTRICLE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r PRAVEEN  ANATOMY COMPLETE\PRAVEENS ANATOMY WORLD 3.3.2024\PRAVEENS ANATOMY WORLD 22.7.2025\1. ATLAS\6. SECTIONAL ANATOMY\6. BRAIN\brain_anatomy_net_6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4140"/>
            <a:ext cx="7319132" cy="6066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r PRAVEEN  ANATOMY COMPLETE\PRAVEENS ANATOMY WORLD 3.3.2024\PRAVEENS ANATOMY WORLD 22.7.2025\1. ATLAS\6. SECTIONAL ANATOMY\6. BRAIN\coronal-2-1024x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686800" cy="506447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6705600" cy="822960"/>
          </a:xfrm>
        </p:spPr>
        <p:txBody>
          <a:bodyPr/>
          <a:lstStyle/>
          <a:p>
            <a:pPr algn="ctr"/>
            <a:r>
              <a:rPr lang="en-US" dirty="0" smtClean="0"/>
              <a:t>CORONAL SECTION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VENTRICLE- CORONAL SECTION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D:\Dr PRAVEEN  ANATOMY COMPLETE\PRAVEENS ANATOMY WORLD 3.3.2024\PRAVEENS ANATOMY WORLD 22.7.2025\1. ATLAS\6. SECTIONAL ANATOMY\6. BRAIN\coronal-section-brain-thalamus-level_english__1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38" y="1670382"/>
            <a:ext cx="7518562" cy="4806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55</Words>
  <Application>Microsoft Office PowerPoint</Application>
  <PresentationFormat>On-screen Show (4:3)</PresentationFormat>
  <Paragraphs>17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Opulent</vt:lpstr>
      <vt:lpstr>BRAIN SECTIONS  OF  BRAIN-2</vt:lpstr>
      <vt:lpstr>Slide 2</vt:lpstr>
      <vt:lpstr>Slide 3</vt:lpstr>
      <vt:lpstr>Slide 4</vt:lpstr>
      <vt:lpstr>Slide 5</vt:lpstr>
      <vt:lpstr>Slide 6</vt:lpstr>
      <vt:lpstr>Slide 7</vt:lpstr>
      <vt:lpstr>CORONAL SECTION</vt:lpstr>
      <vt:lpstr>LATERAL VENTRICLE- CORONAL SECTION</vt:lpstr>
      <vt:lpstr>Slide 10</vt:lpstr>
      <vt:lpstr>Slide 11</vt:lpstr>
      <vt:lpstr>MEDIAL  SURFACE</vt:lpstr>
      <vt:lpstr>CORONAL – FRONTAL LOBE</vt:lpstr>
      <vt:lpstr>HORIZONTAL SECTION</vt:lpstr>
      <vt:lpstr>LATERAL SIDE- SAGGITAL</vt:lpstr>
      <vt:lpstr>HORIZONTAL - MIDDLE PART</vt:lpstr>
      <vt:lpstr>HORIZONTAL SECTION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58</cp:revision>
  <dcterms:created xsi:type="dcterms:W3CDTF">1601-01-01T00:00:00Z</dcterms:created>
  <dcterms:modified xsi:type="dcterms:W3CDTF">2026-01-24T07:32:39Z</dcterms:modified>
</cp:coreProperties>
</file>