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3283F-C7DC-4B34-AADF-8AFCC79955AE}" type="datetimeFigureOut">
              <a:rPr lang="en-US" smtClean="0"/>
              <a:t>08-Jan-26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D94E-49B6-48DB-A8BC-FC2B2F721D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B7282A-1E75-4CC6-B6D3-3D0FF368CD93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7030A0"/>
                </a:solidFill>
                <a:latin typeface="Algerian" pitchFamily="82" charset="0"/>
              </a:rPr>
              <a:t/>
            </a:r>
            <a:br>
              <a:rPr lang="en-US" sz="4400" b="1" dirty="0" smtClean="0">
                <a:solidFill>
                  <a:srgbClr val="7030A0"/>
                </a:solidFill>
                <a:latin typeface="Algerian" pitchFamily="82" charset="0"/>
              </a:rPr>
            </a:br>
            <a:endParaRPr lang="en-US" sz="4400" b="1" u="sng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D:\Anatomy PPT classes Sound\Medulla,,\h2L905M1AqKYrrWNzv0XQ_Trigeminal_tubercle_02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733800" cy="3962399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4191000"/>
            <a:ext cx="4648200" cy="2316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Praveen Kumar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Kurrey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M.B.B.S., M.S.,BCME , BCBR,CISP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Professor  Anatomy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</a:rPr>
              <a:t>CENTRAL  NERVOUS 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MEDULLA -2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r PRAVEEN  ANATOMY COMPLETE\PRAVEENS ANATOMY WORLD 3.3.2024\PRAVEENS ANATOMY WORLD 22.7.2025\1. ATLAS\2. GROSS ANATOMY\6. BRAIN\Brain Stem\qNRQ5TN7dGARxv8Qr5ysNg_Circulus_arteriosus_cerebri_01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879" y="0"/>
            <a:ext cx="5763795" cy="6844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76200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APPLIED  ANATOMY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94" t="3125" r="37500" b="37500"/>
          <a:stretch>
            <a:fillRect/>
          </a:stretch>
        </p:blipFill>
        <p:spPr bwMode="auto">
          <a:xfrm>
            <a:off x="1943440" y="1958453"/>
            <a:ext cx="5676560" cy="468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9B4F64-5B6E-827D-7FE6-BFDB549A9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830" y="457200"/>
            <a:ext cx="9178829" cy="62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5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LATERAL  MEDULLARY  SYNDROME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243" y="1371600"/>
            <a:ext cx="669073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C068F0-2C7F-7830-FA8F-5ED73F210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626" y="1"/>
            <a:ext cx="5278748" cy="66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WALLENBERG  SYNDROME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(PICA  ARTERY)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115" y="1600200"/>
            <a:ext cx="4264485" cy="50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MEDIAL  MEDULLARY  SYNDROME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(ANTERIOR  SPINAL  ARTERY)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272" y="1935163"/>
            <a:ext cx="4146766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E00710-6CBF-5AD9-AD56-8F3A38BE7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77" y="106556"/>
            <a:ext cx="8406135" cy="66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8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Painting by- Paul Cezane (CARD PLAYERS,1894)</a:t>
            </a:r>
            <a:br>
              <a:rPr lang="en-US" sz="2800" b="1" smtClean="0">
                <a:solidFill>
                  <a:srgbClr val="7030A0"/>
                </a:solidFill>
              </a:rPr>
            </a:br>
            <a:r>
              <a:rPr lang="en-US" sz="2800" b="1" smtClean="0">
                <a:solidFill>
                  <a:srgbClr val="FF0000"/>
                </a:solidFill>
              </a:rPr>
              <a:t>Rs. 1,15,00,00,000  - SOLD</a:t>
            </a:r>
            <a:endParaRPr lang="en-IN" sz="2800" b="1" smtClean="0">
              <a:solidFill>
                <a:srgbClr val="FF0000"/>
              </a:solidFill>
            </a:endParaRP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143000"/>
            <a:ext cx="85344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3399"/>
                </a:solidFill>
                <a:latin typeface="Cooper Black" pitchFamily="18" charset="0"/>
              </a:rPr>
              <a:t>3. T.S. AT OPEN PART OF MEDULLA</a:t>
            </a:r>
            <a:endParaRPr lang="en-US" sz="3600" dirty="0">
              <a:solidFill>
                <a:srgbClr val="FF3399"/>
              </a:solidFill>
              <a:latin typeface="Cooper Black" pitchFamily="18" charset="0"/>
            </a:endParaRPr>
          </a:p>
        </p:txBody>
      </p:sp>
      <p:pic>
        <p:nvPicPr>
          <p:cNvPr id="4098" name="Picture 2" descr="D:\Dr PRAVEEN  ANATOMY COMPLETE\PRAVEENS ANATOMY WORLD 3.3.2024\PRAVEENS ANATOMY WORLD 22.7.2025\1. ATLAS\2. GROSS ANATOMY\6. BRAIN\Brain Stem\B9788131223079500085_gr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078" y="1676400"/>
            <a:ext cx="10114236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C:\Users\DELL\Desktop\Slideshare Downloades -PKK\Thank you notes\ea65a58df20a0f27758f500a199f9ac0_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37" y="304800"/>
            <a:ext cx="875044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62698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19FC4E-4402-BD4C-7A4F-3B97D4AA2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621"/>
            <a:ext cx="7696199" cy="6556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075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07" y="1371600"/>
            <a:ext cx="879559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T.S. OPEN  PART OF  MEDULLA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80187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9220" name="Picture 4" descr="scan0012"/>
          <p:cNvPicPr>
            <a:picLocks noChangeAspect="1" noChangeArrowheads="1"/>
          </p:cNvPicPr>
          <p:nvPr/>
        </p:nvPicPr>
        <p:blipFill>
          <a:blip r:embed="rId2" cstate="print"/>
          <a:srcRect l="6128" t="5458" b="2838"/>
          <a:stretch>
            <a:fillRect/>
          </a:stretch>
        </p:blipFill>
        <p:spPr bwMode="auto">
          <a:xfrm>
            <a:off x="228600" y="90412"/>
            <a:ext cx="8763000" cy="653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D:\Dr PRAVEEN  ANATOMY COMPLETE\PRAVEENS ANATOMY WORLD 3.3.2024\PRAVEENS ANATOMY WORLD 22.7.2025\1. ATLAS\2. GROSS ANATOMY\6. BRAIN\Brain Stem\circle of willis - moises domingue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09" y="214532"/>
            <a:ext cx="6937491" cy="6414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56</Words>
  <Application>Microsoft Office PowerPoint</Application>
  <PresentationFormat>On-screen Show (4:3)</PresentationFormat>
  <Paragraphs>15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 </vt:lpstr>
      <vt:lpstr>3. T.S. AT OPEN PART OF MEDULLA</vt:lpstr>
      <vt:lpstr>Slide 3</vt:lpstr>
      <vt:lpstr>Slide 4</vt:lpstr>
      <vt:lpstr>T.S. OPEN  PART OF  MEDULLA</vt:lpstr>
      <vt:lpstr>Slide 6</vt:lpstr>
      <vt:lpstr>pons</vt:lpstr>
      <vt:lpstr>Slide 8</vt:lpstr>
      <vt:lpstr>Slide 9</vt:lpstr>
      <vt:lpstr>Slide 10</vt:lpstr>
      <vt:lpstr>Slide 11</vt:lpstr>
      <vt:lpstr>APPLIED  ANATOMY</vt:lpstr>
      <vt:lpstr>Slide 13</vt:lpstr>
      <vt:lpstr>LATERAL  MEDULLARY  SYNDROME</vt:lpstr>
      <vt:lpstr>Slide 15</vt:lpstr>
      <vt:lpstr>WALLENBERG  SYNDROME  (PICA  ARTERY)</vt:lpstr>
      <vt:lpstr>MEDIAL  MEDULLARY  SYNDROME  (ANTERIOR  SPINAL  ARTERY)</vt:lpstr>
      <vt:lpstr>Slide 18</vt:lpstr>
      <vt:lpstr>Painting by- Paul Cezane (CARD PLAYERS,1894) Rs. 1,15,00,00,000  - SOLD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</cp:revision>
  <dcterms:created xsi:type="dcterms:W3CDTF">2006-08-16T00:00:00Z</dcterms:created>
  <dcterms:modified xsi:type="dcterms:W3CDTF">2026-01-08T13:49:26Z</dcterms:modified>
</cp:coreProperties>
</file>