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8" r:id="rId2"/>
    <p:sldId id="257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CB940C-14A5-4A00-A6D4-FFEFA797B903}" type="datetimeFigureOut">
              <a:rPr lang="en-IN" smtClean="0"/>
              <a:pPr/>
              <a:t>20/02/2012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FD73DF-FECA-48A7-8954-52C11B6CDF42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D73DF-FECA-48A7-8954-52C11B6CDF42}" type="slidenum">
              <a:rPr lang="en-IN" smtClean="0"/>
              <a:pPr/>
              <a:t>14</a:t>
            </a:fld>
            <a:endParaRPr lang="en-I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7526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Algerian" pitchFamily="82" charset="0"/>
              </a:rPr>
              <a:t>HISTOLOGY 3</a:t>
            </a:r>
            <a:br>
              <a:rPr lang="en-US" b="1" dirty="0" smtClean="0">
                <a:solidFill>
                  <a:srgbClr val="FF0000"/>
                </a:solidFill>
                <a:latin typeface="Algerian" pitchFamily="82" charset="0"/>
              </a:rPr>
            </a:br>
            <a:r>
              <a:rPr lang="en-US" b="1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b="1" dirty="0" smtClean="0">
                <a:solidFill>
                  <a:srgbClr val="00B050"/>
                </a:solidFill>
                <a:latin typeface="Arial Black" pitchFamily="34" charset="0"/>
              </a:rPr>
              <a:t>URINARY SYSTEM</a:t>
            </a:r>
            <a:endParaRPr lang="en-IN" b="1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2667000"/>
            <a:ext cx="4191000" cy="38862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>
                <a:solidFill>
                  <a:srgbClr val="7030A0"/>
                </a:solidFill>
                <a:latin typeface="Calisto MT" pitchFamily="18" charset="0"/>
              </a:rPr>
              <a:t>   </a:t>
            </a:r>
            <a:r>
              <a:rPr lang="en-US" b="1" dirty="0" smtClean="0">
                <a:solidFill>
                  <a:srgbClr val="7030A0"/>
                </a:solidFill>
                <a:latin typeface="Calisto MT" pitchFamily="18" charset="0"/>
              </a:rPr>
              <a:t>KIDNEY</a:t>
            </a:r>
            <a:endParaRPr lang="en-US" b="1" dirty="0" smtClean="0">
              <a:solidFill>
                <a:srgbClr val="7030A0"/>
              </a:solidFill>
              <a:latin typeface="Calisto MT" pitchFamily="18" charset="0"/>
            </a:endParaRPr>
          </a:p>
          <a:p>
            <a:pPr>
              <a:buNone/>
            </a:pPr>
            <a:r>
              <a:rPr lang="en-US" b="1" dirty="0" smtClean="0">
                <a:solidFill>
                  <a:srgbClr val="7030A0"/>
                </a:solidFill>
                <a:latin typeface="Calisto MT" pitchFamily="18" charset="0"/>
              </a:rPr>
              <a:t>   URETER</a:t>
            </a:r>
          </a:p>
          <a:p>
            <a:pPr>
              <a:lnSpc>
                <a:spcPct val="120000"/>
              </a:lnSpc>
              <a:buNone/>
            </a:pPr>
            <a:r>
              <a:rPr lang="en-US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b="1" dirty="0" smtClean="0">
                <a:solidFill>
                  <a:srgbClr val="7030A0"/>
                </a:solidFill>
                <a:latin typeface="Calisto MT" pitchFamily="18" charset="0"/>
              </a:rPr>
              <a:t>URINARY </a:t>
            </a:r>
            <a:r>
              <a:rPr lang="en-US" b="1" dirty="0" smtClean="0">
                <a:solidFill>
                  <a:srgbClr val="7030A0"/>
                </a:solidFill>
                <a:latin typeface="Calisto MT" pitchFamily="18" charset="0"/>
              </a:rPr>
              <a:t>BLADDER</a:t>
            </a:r>
            <a:r>
              <a:rPr lang="en-US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</a:t>
            </a:r>
            <a:endParaRPr lang="en-US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endParaRPr lang="en-US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endParaRPr lang="en-US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DR. PRAVEEN KURREY                                                    ASSISTANT PROFESSOR                                                                    CMCH BHOPAL</a:t>
            </a:r>
            <a:endParaRPr lang="en-IN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C:\Users\DELL\Desktop\HISTO CLASS KUB\images (20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400" y="2819400"/>
            <a:ext cx="3886200" cy="365759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914400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solidFill>
                  <a:srgbClr val="7030A0"/>
                </a:solidFill>
                <a:latin typeface="Calisto MT" pitchFamily="18" charset="0"/>
              </a:rPr>
              <a:t>KIDNEY, URINARY BLADDER</a:t>
            </a:r>
            <a:br>
              <a:rPr lang="en-US" sz="3600" b="1" dirty="0" smtClean="0">
                <a:solidFill>
                  <a:srgbClr val="7030A0"/>
                </a:solidFill>
                <a:latin typeface="Calisto MT" pitchFamily="18" charset="0"/>
              </a:rPr>
            </a:br>
            <a:r>
              <a:rPr lang="en-US" sz="3600" b="1" dirty="0" smtClean="0">
                <a:solidFill>
                  <a:srgbClr val="7030A0"/>
                </a:solidFill>
                <a:latin typeface="Calisto MT" pitchFamily="18" charset="0"/>
              </a:rPr>
              <a:t>   URETER</a:t>
            </a:r>
            <a:r>
              <a:rPr lang="en-US" b="1" dirty="0" smtClean="0">
                <a:solidFill>
                  <a:srgbClr val="7030A0"/>
                </a:solidFill>
                <a:latin typeface="Calisto MT" pitchFamily="18" charset="0"/>
              </a:rPr>
              <a:t/>
            </a:r>
            <a:br>
              <a:rPr lang="en-US" b="1" dirty="0" smtClean="0">
                <a:solidFill>
                  <a:srgbClr val="7030A0"/>
                </a:solidFill>
                <a:latin typeface="Calisto MT" pitchFamily="18" charset="0"/>
              </a:rPr>
            </a:br>
            <a:endParaRPr lang="en-IN" dirty="0"/>
          </a:p>
        </p:txBody>
      </p:sp>
      <p:pic>
        <p:nvPicPr>
          <p:cNvPr id="2050" name="Picture 2" descr="C:\Users\DELL\Desktop\HISTO CLASS KUB\images (26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860524"/>
            <a:ext cx="7443601" cy="48907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  <a:latin typeface="Calisto MT" pitchFamily="18" charset="0"/>
              </a:rPr>
              <a:t>KIDNEY</a:t>
            </a:r>
            <a:endParaRPr lang="en-IN" dirty="0"/>
          </a:p>
        </p:txBody>
      </p:sp>
      <p:pic>
        <p:nvPicPr>
          <p:cNvPr id="3074" name="Picture 2" descr="C:\Users\DELL\Desktop\HISTO CLASS KUB\images (2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729581"/>
            <a:ext cx="6400799" cy="48236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  <a:latin typeface="Calisto MT" pitchFamily="18" charset="0"/>
              </a:rPr>
              <a:t>KIDNEY</a:t>
            </a:r>
            <a:endParaRPr lang="en-IN" dirty="0"/>
          </a:p>
        </p:txBody>
      </p:sp>
      <p:pic>
        <p:nvPicPr>
          <p:cNvPr id="4098" name="Picture 2" descr="C:\Users\DELL\Desktop\HISTO CLASS KUB\images (22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602768"/>
            <a:ext cx="3581400" cy="4336303"/>
          </a:xfrm>
          <a:prstGeom prst="rect">
            <a:avLst/>
          </a:prstGeom>
          <a:noFill/>
        </p:spPr>
      </p:pic>
      <p:pic>
        <p:nvPicPr>
          <p:cNvPr id="4099" name="Picture 3" descr="C:\Users\DELL\Desktop\HISTO CLASS KUB\images (25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622832"/>
            <a:ext cx="4041409" cy="4320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  <a:latin typeface="Calisto MT" pitchFamily="18" charset="0"/>
              </a:rPr>
              <a:t>KIDNEY</a:t>
            </a:r>
            <a:endParaRPr lang="en-IN" dirty="0"/>
          </a:p>
        </p:txBody>
      </p:sp>
      <p:pic>
        <p:nvPicPr>
          <p:cNvPr id="5122" name="Picture 2" descr="C:\Users\DELL\Desktop\HISTO CLASS KUB\images (2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1" y="1541944"/>
            <a:ext cx="6371094" cy="5011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B050"/>
                </a:solidFill>
                <a:latin typeface="Algerian" pitchFamily="82" charset="0"/>
              </a:rPr>
              <a:t>BOWMAN S CAPSULE</a:t>
            </a:r>
            <a:endParaRPr lang="en-IN" b="1" dirty="0">
              <a:solidFill>
                <a:srgbClr val="00B050"/>
              </a:solidFill>
              <a:latin typeface="Algerian" pitchFamily="82" charset="0"/>
            </a:endParaRPr>
          </a:p>
        </p:txBody>
      </p:sp>
      <p:pic>
        <p:nvPicPr>
          <p:cNvPr id="6146" name="Picture 2" descr="C:\Users\DELL\Desktop\HISTO CLASS KUB\images (5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560376"/>
            <a:ext cx="6172200" cy="5069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B050"/>
                </a:solidFill>
                <a:latin typeface="Algerian" pitchFamily="82" charset="0"/>
              </a:rPr>
              <a:t>BOWMAN S CAPSULE</a:t>
            </a:r>
            <a:endParaRPr lang="en-IN" dirty="0"/>
          </a:p>
        </p:txBody>
      </p:sp>
      <p:pic>
        <p:nvPicPr>
          <p:cNvPr id="7170" name="Picture 2" descr="C:\Users\DELL\Desktop\HISTO CLASS KUB\images (6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399" y="1981200"/>
            <a:ext cx="3886201" cy="4191000"/>
          </a:xfrm>
          <a:prstGeom prst="rect">
            <a:avLst/>
          </a:prstGeom>
          <a:noFill/>
        </p:spPr>
      </p:pic>
      <p:pic>
        <p:nvPicPr>
          <p:cNvPr id="7171" name="Picture 3" descr="C:\Users\DELL\Desktop\HISTO CLASS KUB\download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981200"/>
            <a:ext cx="3886200" cy="4038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B050"/>
                </a:solidFill>
                <a:latin typeface="Algerian" pitchFamily="82" charset="0"/>
              </a:rPr>
              <a:t>BOWMAN S CAPSULE</a:t>
            </a:r>
            <a:endParaRPr lang="en-IN" dirty="0"/>
          </a:p>
        </p:txBody>
      </p:sp>
      <p:pic>
        <p:nvPicPr>
          <p:cNvPr id="8194" name="Picture 2" descr="C:\Users\DELL\Desktop\HISTO CLASS KUB\images (8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612" y="2362200"/>
            <a:ext cx="3718388" cy="3810000"/>
          </a:xfrm>
          <a:prstGeom prst="rect">
            <a:avLst/>
          </a:prstGeom>
          <a:noFill/>
        </p:spPr>
      </p:pic>
      <p:pic>
        <p:nvPicPr>
          <p:cNvPr id="8195" name="Picture 3" descr="C:\Users\DELL\Desktop\HISTO CLASS KUB\download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1896" y="2362200"/>
            <a:ext cx="3736304" cy="381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  <a:latin typeface="Algerian" pitchFamily="82" charset="0"/>
              </a:rPr>
              <a:t>PCT,DCT ,LOOP OF HENLE</a:t>
            </a:r>
            <a:endParaRPr lang="en-IN" b="1" dirty="0">
              <a:solidFill>
                <a:srgbClr val="C00000"/>
              </a:solidFill>
              <a:latin typeface="Algerian" pitchFamily="82" charset="0"/>
            </a:endParaRPr>
          </a:p>
        </p:txBody>
      </p:sp>
      <p:pic>
        <p:nvPicPr>
          <p:cNvPr id="9218" name="Picture 2" descr="C:\Users\DELL\Desktop\HISTO CLASS KUB\images (3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560494"/>
            <a:ext cx="6867431" cy="46117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  <a:latin typeface="Algerian" pitchFamily="82" charset="0"/>
              </a:rPr>
              <a:t>PCT,DCT ,LOOP OF HENLE</a:t>
            </a:r>
            <a:endParaRPr lang="en-IN" dirty="0"/>
          </a:p>
        </p:txBody>
      </p:sp>
      <p:pic>
        <p:nvPicPr>
          <p:cNvPr id="10242" name="Picture 2" descr="C:\Users\DELL\Desktop\HISTO CLASS KUB\images (4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09600" y="1905000"/>
            <a:ext cx="3657600" cy="3886200"/>
          </a:xfrm>
          <a:prstGeom prst="rect">
            <a:avLst/>
          </a:prstGeom>
          <a:noFill/>
        </p:spPr>
      </p:pic>
      <p:pic>
        <p:nvPicPr>
          <p:cNvPr id="10243" name="Picture 3" descr="C:\Users\DELL\Desktop\HISTO CLASS KUB\images (1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1905000"/>
            <a:ext cx="3581400" cy="36831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70C0"/>
                </a:solidFill>
                <a:latin typeface="Algerian" pitchFamily="82" charset="0"/>
              </a:rPr>
              <a:t>URETER</a:t>
            </a:r>
            <a:endParaRPr lang="en-IN" b="1" dirty="0">
              <a:solidFill>
                <a:srgbClr val="0070C0"/>
              </a:solidFill>
              <a:latin typeface="Algerian" pitchFamily="82" charset="0"/>
            </a:endParaRPr>
          </a:p>
        </p:txBody>
      </p:sp>
      <p:pic>
        <p:nvPicPr>
          <p:cNvPr id="11266" name="Picture 2" descr="C:\Users\DELL\Desktop\HISTO CLASS KUB\images (10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1676400"/>
            <a:ext cx="5909551" cy="4648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70C0"/>
                </a:solidFill>
                <a:latin typeface="Algerian" pitchFamily="82" charset="0"/>
              </a:rPr>
              <a:t>URETER</a:t>
            </a:r>
            <a:endParaRPr lang="en-IN" dirty="0"/>
          </a:p>
        </p:txBody>
      </p:sp>
      <p:pic>
        <p:nvPicPr>
          <p:cNvPr id="12290" name="Picture 2" descr="C:\Users\DELL\Desktop\HISTO CLASS KUB\images (17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1637200"/>
            <a:ext cx="6054459" cy="453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70C0"/>
                </a:solidFill>
                <a:latin typeface="Algerian" pitchFamily="82" charset="0"/>
              </a:rPr>
              <a:t>URETER</a:t>
            </a:r>
            <a:endParaRPr lang="en-IN" dirty="0"/>
          </a:p>
        </p:txBody>
      </p:sp>
      <p:pic>
        <p:nvPicPr>
          <p:cNvPr id="13314" name="Picture 2" descr="C:\Users\DELL\Desktop\HISTO CLASS KUB\images (20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986" y="1676400"/>
            <a:ext cx="3741214" cy="4190999"/>
          </a:xfrm>
          <a:prstGeom prst="rect">
            <a:avLst/>
          </a:prstGeom>
          <a:noFill/>
        </p:spPr>
      </p:pic>
      <p:pic>
        <p:nvPicPr>
          <p:cNvPr id="13315" name="Picture 3" descr="C:\Users\DELL\Desktop\HISTO CLASS KUB\images (9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54714" y="1447800"/>
            <a:ext cx="3574886" cy="4419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  <a:latin typeface="Algerian" pitchFamily="82" charset="0"/>
              </a:rPr>
              <a:t>URINARY BLADDER</a:t>
            </a:r>
            <a:endParaRPr lang="en-IN" b="1" dirty="0">
              <a:solidFill>
                <a:srgbClr val="7030A0"/>
              </a:solidFill>
              <a:latin typeface="Algerian" pitchFamily="82" charset="0"/>
            </a:endParaRPr>
          </a:p>
        </p:txBody>
      </p:sp>
      <p:pic>
        <p:nvPicPr>
          <p:cNvPr id="14338" name="Picture 2" descr="C:\Users\DELL\Desktop\HISTO CLASS KUB\download (2)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1371600"/>
            <a:ext cx="6248400" cy="4876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  <a:latin typeface="Algerian" pitchFamily="82" charset="0"/>
              </a:rPr>
              <a:t>URINARY BLADDER</a:t>
            </a:r>
            <a:endParaRPr lang="en-IN" dirty="0"/>
          </a:p>
        </p:txBody>
      </p:sp>
      <p:pic>
        <p:nvPicPr>
          <p:cNvPr id="15362" name="Picture 2" descr="C:\Users\DELL\Desktop\HISTO CLASS KUB\images (16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3999" y="1517650"/>
            <a:ext cx="6048551" cy="4806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  <a:latin typeface="Algerian" pitchFamily="82" charset="0"/>
              </a:rPr>
              <a:t>URINARY BLADDER</a:t>
            </a:r>
            <a:endParaRPr lang="en-IN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740467"/>
            <a:ext cx="6539707" cy="4671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  <a:latin typeface="Algerian" pitchFamily="82" charset="0"/>
              </a:rPr>
              <a:t>URINARY BLADDER</a:t>
            </a:r>
            <a:endParaRPr lang="en-IN" dirty="0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2103701"/>
            <a:ext cx="6852774" cy="416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>
            <a:normAutofit fontScale="90000"/>
          </a:bodyPr>
          <a:lstStyle/>
          <a:p>
            <a:r>
              <a:rPr lang="en-US" sz="6000" b="1" dirty="0" smtClean="0">
                <a:solidFill>
                  <a:srgbClr val="FF0000"/>
                </a:solidFill>
                <a:latin typeface="Algerian" pitchFamily="82" charset="0"/>
              </a:rPr>
              <a:t>THANK YOU</a:t>
            </a:r>
            <a:endParaRPr lang="en-IN" sz="6000" b="1" dirty="0"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85800"/>
            <a:ext cx="9144000" cy="6172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58</Words>
  <Application>Microsoft Office PowerPoint</Application>
  <PresentationFormat>On-screen Show (4:3)</PresentationFormat>
  <Paragraphs>25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HISTOLOGY 3  URINARY SYSTEM</vt:lpstr>
      <vt:lpstr>KIDNEY, URINARY BLADDER    URETER </vt:lpstr>
      <vt:lpstr>KIDNEY</vt:lpstr>
      <vt:lpstr>KIDNEY</vt:lpstr>
      <vt:lpstr>KIDNEY</vt:lpstr>
      <vt:lpstr>BOWMAN S CAPSULE</vt:lpstr>
      <vt:lpstr>BOWMAN S CAPSULE</vt:lpstr>
      <vt:lpstr>BOWMAN S CAPSULE</vt:lpstr>
      <vt:lpstr>PCT,DCT ,LOOP OF HENLE</vt:lpstr>
      <vt:lpstr>PCT,DCT ,LOOP OF HENLE</vt:lpstr>
      <vt:lpstr>URETER</vt:lpstr>
      <vt:lpstr>URETER</vt:lpstr>
      <vt:lpstr>URETER</vt:lpstr>
      <vt:lpstr>URINARY BLADDER</vt:lpstr>
      <vt:lpstr>URINARY BLADDER</vt:lpstr>
      <vt:lpstr>URINARY BLADDER</vt:lpstr>
      <vt:lpstr>URINARY BLADDER</vt:lpstr>
      <vt:lpstr>THANK YOU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HISTOLOGY 3  URINARY SYSTEM</dc:title>
  <dc:creator>DELL</dc:creator>
  <cp:lastModifiedBy>DELL</cp:lastModifiedBy>
  <cp:revision>7</cp:revision>
  <dcterms:created xsi:type="dcterms:W3CDTF">2006-08-16T00:00:00Z</dcterms:created>
  <dcterms:modified xsi:type="dcterms:W3CDTF">2012-02-20T14:55:39Z</dcterms:modified>
</cp:coreProperties>
</file>