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5"/>
  </p:notesMasterIdLst>
  <p:sldIdLst>
    <p:sldId id="307" r:id="rId2"/>
    <p:sldId id="259" r:id="rId3"/>
    <p:sldId id="311" r:id="rId4"/>
    <p:sldId id="261" r:id="rId5"/>
    <p:sldId id="263" r:id="rId6"/>
    <p:sldId id="312" r:id="rId7"/>
    <p:sldId id="265" r:id="rId8"/>
    <p:sldId id="313" r:id="rId9"/>
    <p:sldId id="267" r:id="rId10"/>
    <p:sldId id="314" r:id="rId11"/>
    <p:sldId id="268" r:id="rId12"/>
    <p:sldId id="269" r:id="rId13"/>
    <p:sldId id="272" r:id="rId14"/>
    <p:sldId id="306" r:id="rId15"/>
    <p:sldId id="274" r:id="rId16"/>
    <p:sldId id="309" r:id="rId17"/>
    <p:sldId id="310" r:id="rId18"/>
    <p:sldId id="275" r:id="rId19"/>
    <p:sldId id="276" r:id="rId20"/>
    <p:sldId id="278" r:id="rId21"/>
    <p:sldId id="315" r:id="rId22"/>
    <p:sldId id="279" r:id="rId23"/>
    <p:sldId id="281" r:id="rId24"/>
    <p:sldId id="282" r:id="rId25"/>
    <p:sldId id="284" r:id="rId26"/>
    <p:sldId id="316" r:id="rId27"/>
    <p:sldId id="287" r:id="rId28"/>
    <p:sldId id="317" r:id="rId29"/>
    <p:sldId id="289" r:id="rId30"/>
    <p:sldId id="291" r:id="rId31"/>
    <p:sldId id="293" r:id="rId32"/>
    <p:sldId id="295" r:id="rId33"/>
    <p:sldId id="297" r:id="rId34"/>
    <p:sldId id="299" r:id="rId35"/>
    <p:sldId id="319" r:id="rId36"/>
    <p:sldId id="301" r:id="rId37"/>
    <p:sldId id="303" r:id="rId38"/>
    <p:sldId id="320" r:id="rId39"/>
    <p:sldId id="321" r:id="rId40"/>
    <p:sldId id="322" r:id="rId41"/>
    <p:sldId id="305" r:id="rId42"/>
    <p:sldId id="318" r:id="rId43"/>
    <p:sldId id="308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00FF"/>
    <a:srgbClr val="99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A0DA69-FB69-4EC6-A414-0B7DD86CD01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054EEEC3-7497-4613-B59B-0DDABC151FA9}">
      <dgm:prSet phldrT="[Text]" custT="1"/>
      <dgm:spPr>
        <a:ln>
          <a:solidFill>
            <a:schemeClr val="accent3">
              <a:alpha val="49000"/>
            </a:schemeClr>
          </a:solidFill>
        </a:ln>
      </dgm:spPr>
      <dgm:t>
        <a:bodyPr/>
        <a:lstStyle/>
        <a:p>
          <a:r>
            <a:rPr lang="en-US" sz="2000" baseline="0" dirty="0" smtClean="0"/>
            <a:t>SKELETAL SYSTEM (206)</a:t>
          </a:r>
          <a:endParaRPr lang="en-IN" sz="2000" baseline="0" dirty="0"/>
        </a:p>
      </dgm:t>
    </dgm:pt>
    <dgm:pt modelId="{8A78FAAB-EDF1-4097-AEA9-FD837AA3130B}" type="parTrans" cxnId="{49358974-E5CC-4CFE-A15F-142B6C00CCAC}">
      <dgm:prSet/>
      <dgm:spPr/>
      <dgm:t>
        <a:bodyPr/>
        <a:lstStyle/>
        <a:p>
          <a:endParaRPr lang="en-IN"/>
        </a:p>
      </dgm:t>
    </dgm:pt>
    <dgm:pt modelId="{3F2C071F-6998-4363-8959-7BEB2D23CAA3}" type="sibTrans" cxnId="{49358974-E5CC-4CFE-A15F-142B6C00CCAC}">
      <dgm:prSet/>
      <dgm:spPr/>
      <dgm:t>
        <a:bodyPr/>
        <a:lstStyle/>
        <a:p>
          <a:endParaRPr lang="en-IN"/>
        </a:p>
      </dgm:t>
    </dgm:pt>
    <dgm:pt modelId="{59E90823-C131-4C24-9041-79E4023D388C}">
      <dgm:prSet phldrT="[Text]" custT="1"/>
      <dgm:spPr/>
      <dgm:t>
        <a:bodyPr/>
        <a:lstStyle/>
        <a:p>
          <a:r>
            <a:rPr lang="en-US" sz="1800" baseline="0" dirty="0" smtClean="0"/>
            <a:t>AXIAL SKELETON (80)</a:t>
          </a:r>
          <a:endParaRPr lang="en-IN" sz="1800" baseline="0" dirty="0"/>
        </a:p>
      </dgm:t>
    </dgm:pt>
    <dgm:pt modelId="{79C9A4CB-D0DD-483C-AC2E-F34969F10E76}" type="parTrans" cxnId="{8472AF4A-25DE-4847-B649-84EF3787B791}">
      <dgm:prSet/>
      <dgm:spPr/>
      <dgm:t>
        <a:bodyPr/>
        <a:lstStyle/>
        <a:p>
          <a:endParaRPr lang="en-IN"/>
        </a:p>
      </dgm:t>
    </dgm:pt>
    <dgm:pt modelId="{711B5D0E-0B4A-455B-99D1-80AEA17B3562}" type="sibTrans" cxnId="{8472AF4A-25DE-4847-B649-84EF3787B791}">
      <dgm:prSet/>
      <dgm:spPr/>
      <dgm:t>
        <a:bodyPr/>
        <a:lstStyle/>
        <a:p>
          <a:endParaRPr lang="en-IN"/>
        </a:p>
      </dgm:t>
    </dgm:pt>
    <dgm:pt modelId="{53BEC2AB-CA76-4F9D-95DE-A284252E6740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US" sz="1600" dirty="0" smtClean="0"/>
            <a:t>SKULL (29) </a:t>
          </a:r>
          <a:endParaRPr lang="en-IN" sz="1600" dirty="0"/>
        </a:p>
      </dgm:t>
    </dgm:pt>
    <dgm:pt modelId="{DEB68822-C43B-4E77-A249-3905F991DCA4}" type="parTrans" cxnId="{04D70B4D-B9AE-49AF-AD1B-15137D0499E3}">
      <dgm:prSet/>
      <dgm:spPr>
        <a:ln>
          <a:solidFill>
            <a:srgbClr val="FFFF00"/>
          </a:solidFill>
        </a:ln>
      </dgm:spPr>
      <dgm:t>
        <a:bodyPr/>
        <a:lstStyle/>
        <a:p>
          <a:endParaRPr lang="en-IN"/>
        </a:p>
      </dgm:t>
    </dgm:pt>
    <dgm:pt modelId="{95816F7B-8F99-448E-9E97-0CAAD8F7E473}" type="sibTrans" cxnId="{04D70B4D-B9AE-49AF-AD1B-15137D0499E3}">
      <dgm:prSet/>
      <dgm:spPr/>
      <dgm:t>
        <a:bodyPr/>
        <a:lstStyle/>
        <a:p>
          <a:endParaRPr lang="en-IN"/>
        </a:p>
      </dgm:t>
    </dgm:pt>
    <dgm:pt modelId="{068FC0EF-3CDA-4528-A34F-C2FA7066B739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US" sz="1600" dirty="0" smtClean="0"/>
            <a:t>THORAX (25)</a:t>
          </a:r>
          <a:endParaRPr lang="en-IN" sz="1600" dirty="0"/>
        </a:p>
      </dgm:t>
    </dgm:pt>
    <dgm:pt modelId="{8FD0B599-616D-4A8E-8301-C33DCAA9FA7E}" type="parTrans" cxnId="{3C848FD4-942D-4755-975B-518CBCDE470C}">
      <dgm:prSet/>
      <dgm:spPr>
        <a:ln>
          <a:solidFill>
            <a:srgbClr val="FFFF00"/>
          </a:solidFill>
        </a:ln>
      </dgm:spPr>
      <dgm:t>
        <a:bodyPr/>
        <a:lstStyle/>
        <a:p>
          <a:endParaRPr lang="en-IN"/>
        </a:p>
      </dgm:t>
    </dgm:pt>
    <dgm:pt modelId="{B038E906-D0DF-40B6-8F51-F9772E85CC85}" type="sibTrans" cxnId="{3C848FD4-942D-4755-975B-518CBCDE470C}">
      <dgm:prSet/>
      <dgm:spPr/>
      <dgm:t>
        <a:bodyPr/>
        <a:lstStyle/>
        <a:p>
          <a:endParaRPr lang="en-IN"/>
        </a:p>
      </dgm:t>
    </dgm:pt>
    <dgm:pt modelId="{00AE41B8-D535-4FB4-97B3-BDCA729C164B}">
      <dgm:prSet phldrT="[Text]" custT="1"/>
      <dgm:spPr/>
      <dgm:t>
        <a:bodyPr/>
        <a:lstStyle/>
        <a:p>
          <a:r>
            <a:rPr lang="en-US" sz="1800" dirty="0" smtClean="0"/>
            <a:t>APPENDICULAR SKELETON (126)</a:t>
          </a:r>
          <a:endParaRPr lang="en-IN" sz="1800" dirty="0"/>
        </a:p>
      </dgm:t>
    </dgm:pt>
    <dgm:pt modelId="{83D28D22-3956-4CA1-9D9D-3C702761108B}" type="parTrans" cxnId="{9DE39C6E-C00F-47E5-B868-01E601FDC5B1}">
      <dgm:prSet/>
      <dgm:spPr/>
      <dgm:t>
        <a:bodyPr/>
        <a:lstStyle/>
        <a:p>
          <a:endParaRPr lang="en-IN"/>
        </a:p>
      </dgm:t>
    </dgm:pt>
    <dgm:pt modelId="{B8B78320-9201-40BE-B2D5-E908ED3CED6E}" type="sibTrans" cxnId="{9DE39C6E-C00F-47E5-B868-01E601FDC5B1}">
      <dgm:prSet/>
      <dgm:spPr/>
      <dgm:t>
        <a:bodyPr/>
        <a:lstStyle/>
        <a:p>
          <a:endParaRPr lang="en-IN"/>
        </a:p>
      </dgm:t>
    </dgm:pt>
    <dgm:pt modelId="{513D4449-E791-4181-8F02-9D01FCD1D37F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US" sz="1600" dirty="0" smtClean="0"/>
            <a:t>UPPER LIMB (60)</a:t>
          </a:r>
          <a:endParaRPr lang="en-IN" sz="1600" dirty="0"/>
        </a:p>
      </dgm:t>
    </dgm:pt>
    <dgm:pt modelId="{F8F6A2CB-7C18-4C07-9A01-3B2B5E81C1B2}" type="parTrans" cxnId="{CCCE1616-309F-46E1-ADE9-FA4B4A8BCDD0}">
      <dgm:prSet/>
      <dgm:spPr>
        <a:ln>
          <a:solidFill>
            <a:srgbClr val="FFFF00"/>
          </a:solidFill>
        </a:ln>
      </dgm:spPr>
      <dgm:t>
        <a:bodyPr/>
        <a:lstStyle/>
        <a:p>
          <a:endParaRPr lang="en-IN"/>
        </a:p>
      </dgm:t>
    </dgm:pt>
    <dgm:pt modelId="{58AED09B-86CC-4060-B43D-7727989A35C9}" type="sibTrans" cxnId="{CCCE1616-309F-46E1-ADE9-FA4B4A8BCDD0}">
      <dgm:prSet/>
      <dgm:spPr/>
      <dgm:t>
        <a:bodyPr/>
        <a:lstStyle/>
        <a:p>
          <a:endParaRPr lang="en-IN"/>
        </a:p>
      </dgm:t>
    </dgm:pt>
    <dgm:pt modelId="{EEBB8514-FF14-4338-ABBB-0699EA1AA2E0}">
      <dgm:prSet phldrT="[Text]" custT="1"/>
      <dgm:spPr>
        <a:ln>
          <a:solidFill>
            <a:srgbClr val="FFFF00"/>
          </a:solidFill>
        </a:ln>
      </dgm:spPr>
      <dgm:t>
        <a:bodyPr/>
        <a:lstStyle/>
        <a:p>
          <a:r>
            <a:rPr lang="en-US" sz="1600" dirty="0" smtClean="0"/>
            <a:t>VERTEBRAL COLUMN (26)</a:t>
          </a:r>
          <a:endParaRPr lang="en-IN" sz="1600" dirty="0"/>
        </a:p>
      </dgm:t>
    </dgm:pt>
    <dgm:pt modelId="{4C988D31-C62F-4C16-99F5-CD26F3A92B9F}" type="parTrans" cxnId="{3BE4D1FD-0DD0-42BE-B778-D3B646E6D4F7}">
      <dgm:prSet/>
      <dgm:spPr>
        <a:ln>
          <a:solidFill>
            <a:srgbClr val="FFFF00"/>
          </a:solidFill>
        </a:ln>
      </dgm:spPr>
      <dgm:t>
        <a:bodyPr/>
        <a:lstStyle/>
        <a:p>
          <a:endParaRPr lang="en-IN"/>
        </a:p>
      </dgm:t>
    </dgm:pt>
    <dgm:pt modelId="{9BE554E5-4F8C-4375-B411-2EFD547673E8}" type="sibTrans" cxnId="{3BE4D1FD-0DD0-42BE-B778-D3B646E6D4F7}">
      <dgm:prSet/>
      <dgm:spPr/>
      <dgm:t>
        <a:bodyPr/>
        <a:lstStyle/>
        <a:p>
          <a:endParaRPr lang="en-IN"/>
        </a:p>
      </dgm:t>
    </dgm:pt>
    <dgm:pt modelId="{EAB1704E-175A-483A-8B25-8040EA217EBA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PELVIC GIRDLE (2)</a:t>
          </a:r>
          <a:endParaRPr lang="en-IN" dirty="0"/>
        </a:p>
      </dgm:t>
    </dgm:pt>
    <dgm:pt modelId="{521E72C0-2DE2-496A-9262-17808A1C802A}" type="parTrans" cxnId="{F97A0E52-53CF-47C7-83D3-7A1CE51AC5CF}">
      <dgm:prSet/>
      <dgm:spPr>
        <a:ln>
          <a:solidFill>
            <a:srgbClr val="FFFF00"/>
          </a:solidFill>
        </a:ln>
      </dgm:spPr>
      <dgm:t>
        <a:bodyPr/>
        <a:lstStyle/>
        <a:p>
          <a:endParaRPr lang="en-IN"/>
        </a:p>
      </dgm:t>
    </dgm:pt>
    <dgm:pt modelId="{7A3543D8-7D2F-4A57-AE1A-B501E92A0FDF}" type="sibTrans" cxnId="{F97A0E52-53CF-47C7-83D3-7A1CE51AC5CF}">
      <dgm:prSet/>
      <dgm:spPr/>
      <dgm:t>
        <a:bodyPr/>
        <a:lstStyle/>
        <a:p>
          <a:endParaRPr lang="en-IN"/>
        </a:p>
      </dgm:t>
    </dgm:pt>
    <dgm:pt modelId="{B0271A51-DAEA-490B-BE3A-C95DDB4DC504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PECTORAL GIRDLE (4)</a:t>
          </a:r>
          <a:endParaRPr lang="en-IN" dirty="0"/>
        </a:p>
      </dgm:t>
    </dgm:pt>
    <dgm:pt modelId="{1C73BA14-01BB-4CEA-9EAC-5302AA522501}" type="parTrans" cxnId="{D3A40565-BD3F-47A6-8069-978D5B18B28A}">
      <dgm:prSet/>
      <dgm:spPr>
        <a:ln>
          <a:solidFill>
            <a:srgbClr val="FFFF00"/>
          </a:solidFill>
        </a:ln>
      </dgm:spPr>
      <dgm:t>
        <a:bodyPr/>
        <a:lstStyle/>
        <a:p>
          <a:endParaRPr lang="en-IN"/>
        </a:p>
      </dgm:t>
    </dgm:pt>
    <dgm:pt modelId="{FFF985B0-D804-4B5F-869C-8F1449458823}" type="sibTrans" cxnId="{D3A40565-BD3F-47A6-8069-978D5B18B28A}">
      <dgm:prSet/>
      <dgm:spPr/>
      <dgm:t>
        <a:bodyPr/>
        <a:lstStyle/>
        <a:p>
          <a:endParaRPr lang="en-IN"/>
        </a:p>
      </dgm:t>
    </dgm:pt>
    <dgm:pt modelId="{9EEF0056-2FFC-4E5C-B030-E2598B043B94}">
      <dgm:prSet phldrT="[Text]"/>
      <dgm:spPr>
        <a:ln>
          <a:solidFill>
            <a:srgbClr val="FFFF00"/>
          </a:solidFill>
        </a:ln>
      </dgm:spPr>
      <dgm:t>
        <a:bodyPr/>
        <a:lstStyle/>
        <a:p>
          <a:r>
            <a:rPr lang="en-US" dirty="0" smtClean="0"/>
            <a:t>LOWER LIMB (60)</a:t>
          </a:r>
          <a:endParaRPr lang="en-IN" dirty="0"/>
        </a:p>
      </dgm:t>
    </dgm:pt>
    <dgm:pt modelId="{6EE05A61-E24F-4C5C-9A60-D8E173407BAB}" type="parTrans" cxnId="{26B4DAEC-D47A-4F91-9B0A-58E46C366A70}">
      <dgm:prSet/>
      <dgm:spPr>
        <a:ln>
          <a:solidFill>
            <a:srgbClr val="FFFF00"/>
          </a:solidFill>
        </a:ln>
      </dgm:spPr>
      <dgm:t>
        <a:bodyPr/>
        <a:lstStyle/>
        <a:p>
          <a:endParaRPr lang="en-IN"/>
        </a:p>
      </dgm:t>
    </dgm:pt>
    <dgm:pt modelId="{897A7661-12EE-457E-8189-4075FA0D4814}" type="sibTrans" cxnId="{26B4DAEC-D47A-4F91-9B0A-58E46C366A70}">
      <dgm:prSet/>
      <dgm:spPr/>
      <dgm:t>
        <a:bodyPr/>
        <a:lstStyle/>
        <a:p>
          <a:endParaRPr lang="en-IN"/>
        </a:p>
      </dgm:t>
    </dgm:pt>
    <dgm:pt modelId="{68A870D6-E0F4-4EEB-AF50-80D290E7CE14}" type="pres">
      <dgm:prSet presAssocID="{5DA0DA69-FB69-4EC6-A414-0B7DD86CD0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1497BDA6-065B-49FC-9DA5-AD886EED69AD}" type="pres">
      <dgm:prSet presAssocID="{054EEEC3-7497-4613-B59B-0DDABC151FA9}" presName="hierRoot1" presStyleCnt="0"/>
      <dgm:spPr/>
    </dgm:pt>
    <dgm:pt modelId="{EBB50E42-68B1-4765-8AFE-14A543B5BE4B}" type="pres">
      <dgm:prSet presAssocID="{054EEEC3-7497-4613-B59B-0DDABC151FA9}" presName="composite" presStyleCnt="0"/>
      <dgm:spPr/>
    </dgm:pt>
    <dgm:pt modelId="{9081A963-E166-4CA4-83C9-CD742CCF9569}" type="pres">
      <dgm:prSet presAssocID="{054EEEC3-7497-4613-B59B-0DDABC151FA9}" presName="background" presStyleLbl="node0" presStyleIdx="0" presStyleCnt="1"/>
      <dgm:spPr>
        <a:solidFill>
          <a:srgbClr val="C00000"/>
        </a:solidFill>
      </dgm:spPr>
    </dgm:pt>
    <dgm:pt modelId="{DB3429FF-4B8A-4B68-B4B7-B214ED469BA2}" type="pres">
      <dgm:prSet presAssocID="{054EEEC3-7497-4613-B59B-0DDABC151FA9}" presName="text" presStyleLbl="fgAcc0" presStyleIdx="0" presStyleCnt="1" custAng="0" custScaleX="309733" custScaleY="62226" custLinFactY="-46911" custLinFactNeighborX="-35144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F58EE9CD-0213-4C2F-BA37-55B108181C5A}" type="pres">
      <dgm:prSet presAssocID="{054EEEC3-7497-4613-B59B-0DDABC151FA9}" presName="hierChild2" presStyleCnt="0"/>
      <dgm:spPr/>
    </dgm:pt>
    <dgm:pt modelId="{B33A2A38-CAEF-4E30-A7C8-38AA6EDA67FA}" type="pres">
      <dgm:prSet presAssocID="{79C9A4CB-D0DD-483C-AC2E-F34969F10E76}" presName="Name10" presStyleLbl="parChTrans1D2" presStyleIdx="0" presStyleCnt="2"/>
      <dgm:spPr/>
      <dgm:t>
        <a:bodyPr/>
        <a:lstStyle/>
        <a:p>
          <a:endParaRPr lang="en-IN"/>
        </a:p>
      </dgm:t>
    </dgm:pt>
    <dgm:pt modelId="{79DC14FC-68E7-4815-9277-6131F53DC900}" type="pres">
      <dgm:prSet presAssocID="{59E90823-C131-4C24-9041-79E4023D388C}" presName="hierRoot2" presStyleCnt="0"/>
      <dgm:spPr/>
    </dgm:pt>
    <dgm:pt modelId="{1A2C8449-4034-48DD-ADA2-8B3DB0AAAAE1}" type="pres">
      <dgm:prSet presAssocID="{59E90823-C131-4C24-9041-79E4023D388C}" presName="composite2" presStyleCnt="0"/>
      <dgm:spPr/>
    </dgm:pt>
    <dgm:pt modelId="{0B025E96-B049-4D53-96CA-8545C58F56AA}" type="pres">
      <dgm:prSet presAssocID="{59E90823-C131-4C24-9041-79E4023D388C}" presName="background2" presStyleLbl="node2" presStyleIdx="0" presStyleCnt="2"/>
      <dgm:spPr/>
    </dgm:pt>
    <dgm:pt modelId="{56EEA08D-9328-45A6-9816-DD437E672D8B}" type="pres">
      <dgm:prSet presAssocID="{59E90823-C131-4C24-9041-79E4023D388C}" presName="text2" presStyleLbl="fgAcc2" presStyleIdx="0" presStyleCnt="2" custScaleX="251864" custScaleY="61371" custLinFactY="-22397" custLinFactNeighborX="-41968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2B222C9F-D2D7-4967-BB24-6921303AA4A5}" type="pres">
      <dgm:prSet presAssocID="{59E90823-C131-4C24-9041-79E4023D388C}" presName="hierChild3" presStyleCnt="0"/>
      <dgm:spPr/>
    </dgm:pt>
    <dgm:pt modelId="{5C90C7F5-82F0-4B47-8B51-A3B6CAB4F8D9}" type="pres">
      <dgm:prSet presAssocID="{DEB68822-C43B-4E77-A249-3905F991DCA4}" presName="Name17" presStyleLbl="parChTrans1D3" presStyleIdx="0" presStyleCnt="7"/>
      <dgm:spPr/>
      <dgm:t>
        <a:bodyPr/>
        <a:lstStyle/>
        <a:p>
          <a:endParaRPr lang="en-IN"/>
        </a:p>
      </dgm:t>
    </dgm:pt>
    <dgm:pt modelId="{3202A57F-27A2-436D-97FB-0681F877E359}" type="pres">
      <dgm:prSet presAssocID="{53BEC2AB-CA76-4F9D-95DE-A284252E6740}" presName="hierRoot3" presStyleCnt="0"/>
      <dgm:spPr/>
    </dgm:pt>
    <dgm:pt modelId="{86E9BE26-B123-4C7D-9184-62EC1F7A4C3B}" type="pres">
      <dgm:prSet presAssocID="{53BEC2AB-CA76-4F9D-95DE-A284252E6740}" presName="composite3" presStyleCnt="0"/>
      <dgm:spPr/>
    </dgm:pt>
    <dgm:pt modelId="{104C97E8-39FC-43B0-8540-6DEAA1428F88}" type="pres">
      <dgm:prSet presAssocID="{53BEC2AB-CA76-4F9D-95DE-A284252E6740}" presName="background3" presStyleLbl="node3" presStyleIdx="0" presStyleCnt="7"/>
      <dgm:spPr>
        <a:solidFill>
          <a:srgbClr val="FFFF00"/>
        </a:solidFill>
      </dgm:spPr>
    </dgm:pt>
    <dgm:pt modelId="{FF5D9814-28A6-4CE6-95BD-5EA599AB3D98}" type="pres">
      <dgm:prSet presAssocID="{53BEC2AB-CA76-4F9D-95DE-A284252E6740}" presName="text3" presStyleLbl="fgAcc3" presStyleIdx="0" presStyleCnt="7" custScaleY="167109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BFCA552-4C46-4533-A308-41100CCCD0C9}" type="pres">
      <dgm:prSet presAssocID="{53BEC2AB-CA76-4F9D-95DE-A284252E6740}" presName="hierChild4" presStyleCnt="0"/>
      <dgm:spPr/>
    </dgm:pt>
    <dgm:pt modelId="{D4389C09-3CDC-4207-805A-EEC69E0DEBC4}" type="pres">
      <dgm:prSet presAssocID="{8FD0B599-616D-4A8E-8301-C33DCAA9FA7E}" presName="Name17" presStyleLbl="parChTrans1D3" presStyleIdx="1" presStyleCnt="7"/>
      <dgm:spPr/>
      <dgm:t>
        <a:bodyPr/>
        <a:lstStyle/>
        <a:p>
          <a:endParaRPr lang="en-IN"/>
        </a:p>
      </dgm:t>
    </dgm:pt>
    <dgm:pt modelId="{1E054F12-6DDD-4444-AA92-16DBE6770887}" type="pres">
      <dgm:prSet presAssocID="{068FC0EF-3CDA-4528-A34F-C2FA7066B739}" presName="hierRoot3" presStyleCnt="0"/>
      <dgm:spPr/>
    </dgm:pt>
    <dgm:pt modelId="{FD060DD8-4D50-4947-B47F-A1F540D491BC}" type="pres">
      <dgm:prSet presAssocID="{068FC0EF-3CDA-4528-A34F-C2FA7066B739}" presName="composite3" presStyleCnt="0"/>
      <dgm:spPr/>
    </dgm:pt>
    <dgm:pt modelId="{9198E103-0A27-4BE1-89FB-C9EA6DD00EA1}" type="pres">
      <dgm:prSet presAssocID="{068FC0EF-3CDA-4528-A34F-C2FA7066B739}" presName="background3" presStyleLbl="node3" presStyleIdx="1" presStyleCnt="7"/>
      <dgm:spPr>
        <a:solidFill>
          <a:srgbClr val="FFFF00"/>
        </a:solidFill>
      </dgm:spPr>
    </dgm:pt>
    <dgm:pt modelId="{06FA3B4F-5A58-40A7-A522-5E3B0EC6BF69}" type="pres">
      <dgm:prSet presAssocID="{068FC0EF-3CDA-4528-A34F-C2FA7066B739}" presName="text3" presStyleLbl="fgAcc3" presStyleIdx="1" presStyleCnt="7" custScaleY="167109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3640E4D-8320-4969-BBC3-394999BA7824}" type="pres">
      <dgm:prSet presAssocID="{068FC0EF-3CDA-4528-A34F-C2FA7066B739}" presName="hierChild4" presStyleCnt="0"/>
      <dgm:spPr/>
    </dgm:pt>
    <dgm:pt modelId="{30121D8B-3783-4A1E-B283-11D6F7CEB01F}" type="pres">
      <dgm:prSet presAssocID="{4C988D31-C62F-4C16-99F5-CD26F3A92B9F}" presName="Name17" presStyleLbl="parChTrans1D3" presStyleIdx="2" presStyleCnt="7"/>
      <dgm:spPr/>
      <dgm:t>
        <a:bodyPr/>
        <a:lstStyle/>
        <a:p>
          <a:endParaRPr lang="en-IN"/>
        </a:p>
      </dgm:t>
    </dgm:pt>
    <dgm:pt modelId="{D772B78F-8377-4A34-BE02-0199CEB8005B}" type="pres">
      <dgm:prSet presAssocID="{EEBB8514-FF14-4338-ABBB-0699EA1AA2E0}" presName="hierRoot3" presStyleCnt="0"/>
      <dgm:spPr/>
    </dgm:pt>
    <dgm:pt modelId="{6937404B-1DB0-4AEB-B70B-89DA48BD0BAA}" type="pres">
      <dgm:prSet presAssocID="{EEBB8514-FF14-4338-ABBB-0699EA1AA2E0}" presName="composite3" presStyleCnt="0"/>
      <dgm:spPr/>
    </dgm:pt>
    <dgm:pt modelId="{301969E5-66E5-4B95-9169-5FDBE67E59F7}" type="pres">
      <dgm:prSet presAssocID="{EEBB8514-FF14-4338-ABBB-0699EA1AA2E0}" presName="background3" presStyleLbl="node3" presStyleIdx="2" presStyleCnt="7"/>
      <dgm:spPr>
        <a:solidFill>
          <a:srgbClr val="FFFF00"/>
        </a:solidFill>
      </dgm:spPr>
    </dgm:pt>
    <dgm:pt modelId="{1C648376-C3EB-430F-9BE7-8E19BEEB74CF}" type="pres">
      <dgm:prSet presAssocID="{EEBB8514-FF14-4338-ABBB-0699EA1AA2E0}" presName="text3" presStyleLbl="fgAcc3" presStyleIdx="2" presStyleCnt="7" custScaleX="137762" custScaleY="166066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6771C4E-7F56-4BA0-81E7-C6DA233F85FB}" type="pres">
      <dgm:prSet presAssocID="{EEBB8514-FF14-4338-ABBB-0699EA1AA2E0}" presName="hierChild4" presStyleCnt="0"/>
      <dgm:spPr/>
    </dgm:pt>
    <dgm:pt modelId="{A9D8D368-DE42-4F49-8B52-4A6B394759BB}" type="pres">
      <dgm:prSet presAssocID="{83D28D22-3956-4CA1-9D9D-3C702761108B}" presName="Name10" presStyleLbl="parChTrans1D2" presStyleIdx="1" presStyleCnt="2"/>
      <dgm:spPr/>
      <dgm:t>
        <a:bodyPr/>
        <a:lstStyle/>
        <a:p>
          <a:endParaRPr lang="en-IN"/>
        </a:p>
      </dgm:t>
    </dgm:pt>
    <dgm:pt modelId="{AA81D352-3AA2-4BCC-86E6-751B6A1E5EAE}" type="pres">
      <dgm:prSet presAssocID="{00AE41B8-D535-4FB4-97B3-BDCA729C164B}" presName="hierRoot2" presStyleCnt="0"/>
      <dgm:spPr/>
    </dgm:pt>
    <dgm:pt modelId="{38D0626F-F002-461F-BC75-FB9285511861}" type="pres">
      <dgm:prSet presAssocID="{00AE41B8-D535-4FB4-97B3-BDCA729C164B}" presName="composite2" presStyleCnt="0"/>
      <dgm:spPr/>
    </dgm:pt>
    <dgm:pt modelId="{CADE2D12-069A-4915-BF16-4F52183F8098}" type="pres">
      <dgm:prSet presAssocID="{00AE41B8-D535-4FB4-97B3-BDCA729C164B}" presName="background2" presStyleLbl="node2" presStyleIdx="1" presStyleCnt="2"/>
      <dgm:spPr/>
    </dgm:pt>
    <dgm:pt modelId="{0B0E2E0E-F793-44C2-99A7-20151A73D989}" type="pres">
      <dgm:prSet presAssocID="{00AE41B8-D535-4FB4-97B3-BDCA729C164B}" presName="text2" presStyleLbl="fgAcc2" presStyleIdx="1" presStyleCnt="2" custScaleX="192333" custScaleY="108277" custLinFactY="-22397" custLinFactNeighborX="-31233" custLinFactNeighborY="-100000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2F1276B-F006-4358-94B0-68AECEDE62F8}" type="pres">
      <dgm:prSet presAssocID="{00AE41B8-D535-4FB4-97B3-BDCA729C164B}" presName="hierChild3" presStyleCnt="0"/>
      <dgm:spPr/>
    </dgm:pt>
    <dgm:pt modelId="{BCD9553B-A778-473C-8DC8-8600C437030D}" type="pres">
      <dgm:prSet presAssocID="{F8F6A2CB-7C18-4C07-9A01-3B2B5E81C1B2}" presName="Name17" presStyleLbl="parChTrans1D3" presStyleIdx="3" presStyleCnt="7"/>
      <dgm:spPr/>
      <dgm:t>
        <a:bodyPr/>
        <a:lstStyle/>
        <a:p>
          <a:endParaRPr lang="en-IN"/>
        </a:p>
      </dgm:t>
    </dgm:pt>
    <dgm:pt modelId="{6E0C4B8D-9EF2-4737-9186-B695E12BE166}" type="pres">
      <dgm:prSet presAssocID="{513D4449-E791-4181-8F02-9D01FCD1D37F}" presName="hierRoot3" presStyleCnt="0"/>
      <dgm:spPr/>
    </dgm:pt>
    <dgm:pt modelId="{98DFF3F5-4D5D-4E55-8D9C-A697C48E8645}" type="pres">
      <dgm:prSet presAssocID="{513D4449-E791-4181-8F02-9D01FCD1D37F}" presName="composite3" presStyleCnt="0"/>
      <dgm:spPr/>
    </dgm:pt>
    <dgm:pt modelId="{92C38295-9B9B-4BA2-9C25-0DA7A46A7B75}" type="pres">
      <dgm:prSet presAssocID="{513D4449-E791-4181-8F02-9D01FCD1D37F}" presName="background3" presStyleLbl="node3" presStyleIdx="3" presStyleCnt="7"/>
      <dgm:spPr>
        <a:solidFill>
          <a:srgbClr val="FFFF00"/>
        </a:solidFill>
      </dgm:spPr>
    </dgm:pt>
    <dgm:pt modelId="{46D42626-DFB8-4405-9A57-180DB9EB698B}" type="pres">
      <dgm:prSet presAssocID="{513D4449-E791-4181-8F02-9D01FCD1D37F}" presName="text3" presStyleLbl="fgAcc3" presStyleIdx="3" presStyleCnt="7" custScaleY="163687" custLinFactNeighborX="730" custLinFactNeighborY="-4383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9439B42-6962-427A-8ADA-62D3B81ECACC}" type="pres">
      <dgm:prSet presAssocID="{513D4449-E791-4181-8F02-9D01FCD1D37F}" presName="hierChild4" presStyleCnt="0"/>
      <dgm:spPr/>
    </dgm:pt>
    <dgm:pt modelId="{621FA706-0D91-4BD8-8C64-4DD543E57F8D}" type="pres">
      <dgm:prSet presAssocID="{1C73BA14-01BB-4CEA-9EAC-5302AA522501}" presName="Name17" presStyleLbl="parChTrans1D3" presStyleIdx="4" presStyleCnt="7"/>
      <dgm:spPr/>
      <dgm:t>
        <a:bodyPr/>
        <a:lstStyle/>
        <a:p>
          <a:endParaRPr lang="en-IN"/>
        </a:p>
      </dgm:t>
    </dgm:pt>
    <dgm:pt modelId="{6B8B5C48-C4E0-4C45-B7DE-BFE8F9E840DA}" type="pres">
      <dgm:prSet presAssocID="{B0271A51-DAEA-490B-BE3A-C95DDB4DC504}" presName="hierRoot3" presStyleCnt="0"/>
      <dgm:spPr/>
    </dgm:pt>
    <dgm:pt modelId="{CE3C4629-E265-4802-B743-24394622352F}" type="pres">
      <dgm:prSet presAssocID="{B0271A51-DAEA-490B-BE3A-C95DDB4DC504}" presName="composite3" presStyleCnt="0"/>
      <dgm:spPr/>
    </dgm:pt>
    <dgm:pt modelId="{7CE681F0-3673-43F8-BD15-E94873141452}" type="pres">
      <dgm:prSet presAssocID="{B0271A51-DAEA-490B-BE3A-C95DDB4DC504}" presName="background3" presStyleLbl="node3" presStyleIdx="4" presStyleCnt="7"/>
      <dgm:spPr>
        <a:solidFill>
          <a:srgbClr val="FFFF00"/>
        </a:solidFill>
      </dgm:spPr>
    </dgm:pt>
    <dgm:pt modelId="{60170477-6C78-4312-88D7-26A7C17B7718}" type="pres">
      <dgm:prSet presAssocID="{B0271A51-DAEA-490B-BE3A-C95DDB4DC504}" presName="text3" presStyleLbl="fgAcc3" presStyleIdx="4" presStyleCnt="7" custScaleY="163687" custLinFactNeighborX="-2261" custLinFactNeighborY="-4547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BEDA690C-EA9A-4B52-9A9D-42BDBBD339B0}" type="pres">
      <dgm:prSet presAssocID="{B0271A51-DAEA-490B-BE3A-C95DDB4DC504}" presName="hierChild4" presStyleCnt="0"/>
      <dgm:spPr/>
    </dgm:pt>
    <dgm:pt modelId="{D7765589-5FDA-4D72-AAD5-8E1EB3916F77}" type="pres">
      <dgm:prSet presAssocID="{6EE05A61-E24F-4C5C-9A60-D8E173407BAB}" presName="Name17" presStyleLbl="parChTrans1D3" presStyleIdx="5" presStyleCnt="7"/>
      <dgm:spPr/>
      <dgm:t>
        <a:bodyPr/>
        <a:lstStyle/>
        <a:p>
          <a:endParaRPr lang="en-IN"/>
        </a:p>
      </dgm:t>
    </dgm:pt>
    <dgm:pt modelId="{90829CB6-B32E-4E22-BBB6-065CC05D52D1}" type="pres">
      <dgm:prSet presAssocID="{9EEF0056-2FFC-4E5C-B030-E2598B043B94}" presName="hierRoot3" presStyleCnt="0"/>
      <dgm:spPr/>
    </dgm:pt>
    <dgm:pt modelId="{8D72142B-06AA-4899-9A0F-E944FC453CE8}" type="pres">
      <dgm:prSet presAssocID="{9EEF0056-2FFC-4E5C-B030-E2598B043B94}" presName="composite3" presStyleCnt="0"/>
      <dgm:spPr/>
    </dgm:pt>
    <dgm:pt modelId="{43F17BCE-47EA-467B-A304-B922EE0E7073}" type="pres">
      <dgm:prSet presAssocID="{9EEF0056-2FFC-4E5C-B030-E2598B043B94}" presName="background3" presStyleLbl="node3" presStyleIdx="5" presStyleCnt="7"/>
      <dgm:spPr>
        <a:solidFill>
          <a:srgbClr val="FFFF00"/>
        </a:solidFill>
      </dgm:spPr>
    </dgm:pt>
    <dgm:pt modelId="{48D6A1C9-99B2-4F8C-B63E-1EC55C6A4768}" type="pres">
      <dgm:prSet presAssocID="{9EEF0056-2FFC-4E5C-B030-E2598B043B94}" presName="text3" presStyleLbl="fgAcc3" presStyleIdx="5" presStyleCnt="7" custScaleY="164384" custLinFactNeighborX="-5252" custLinFactNeighborY="-4547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7FF25A52-22A5-45F2-9972-1B4585508DAB}" type="pres">
      <dgm:prSet presAssocID="{9EEF0056-2FFC-4E5C-B030-E2598B043B94}" presName="hierChild4" presStyleCnt="0"/>
      <dgm:spPr/>
    </dgm:pt>
    <dgm:pt modelId="{0B9C0178-403F-4122-867D-B06BD6F6089B}" type="pres">
      <dgm:prSet presAssocID="{521E72C0-2DE2-496A-9262-17808A1C802A}" presName="Name17" presStyleLbl="parChTrans1D3" presStyleIdx="6" presStyleCnt="7"/>
      <dgm:spPr/>
      <dgm:t>
        <a:bodyPr/>
        <a:lstStyle/>
        <a:p>
          <a:endParaRPr lang="en-IN"/>
        </a:p>
      </dgm:t>
    </dgm:pt>
    <dgm:pt modelId="{2EE6D3D1-B21E-46C6-8FAC-C2261FDCF25A}" type="pres">
      <dgm:prSet presAssocID="{EAB1704E-175A-483A-8B25-8040EA217EBA}" presName="hierRoot3" presStyleCnt="0"/>
      <dgm:spPr/>
    </dgm:pt>
    <dgm:pt modelId="{9B58799B-AC90-481A-971E-09D6E545FE49}" type="pres">
      <dgm:prSet presAssocID="{EAB1704E-175A-483A-8B25-8040EA217EBA}" presName="composite3" presStyleCnt="0"/>
      <dgm:spPr/>
    </dgm:pt>
    <dgm:pt modelId="{B8E9A743-FCB1-4AAE-A2E6-F811E128E232}" type="pres">
      <dgm:prSet presAssocID="{EAB1704E-175A-483A-8B25-8040EA217EBA}" presName="background3" presStyleLbl="node3" presStyleIdx="6" presStyleCnt="7"/>
      <dgm:spPr>
        <a:solidFill>
          <a:srgbClr val="FFFF00"/>
        </a:solidFill>
      </dgm:spPr>
    </dgm:pt>
    <dgm:pt modelId="{659F67E5-7301-4336-8628-8A9D00BAE947}" type="pres">
      <dgm:prSet presAssocID="{EAB1704E-175A-483A-8B25-8040EA217EBA}" presName="text3" presStyleLbl="fgAcc3" presStyleIdx="6" presStyleCnt="7" custScaleY="165081" custLinFactNeighborX="418" custLinFactNeighborY="-4547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8D73372D-BC56-4CE9-9384-9E15E5CAC81E}" type="pres">
      <dgm:prSet presAssocID="{EAB1704E-175A-483A-8B25-8040EA217EBA}" presName="hierChild4" presStyleCnt="0"/>
      <dgm:spPr/>
    </dgm:pt>
  </dgm:ptLst>
  <dgm:cxnLst>
    <dgm:cxn modelId="{9A524571-33A7-4352-95F8-D59EB100CC0E}" type="presOf" srcId="{83D28D22-3956-4CA1-9D9D-3C702761108B}" destId="{A9D8D368-DE42-4F49-8B52-4A6B394759BB}" srcOrd="0" destOrd="0" presId="urn:microsoft.com/office/officeart/2005/8/layout/hierarchy1"/>
    <dgm:cxn modelId="{3BE4D1FD-0DD0-42BE-B778-D3B646E6D4F7}" srcId="{59E90823-C131-4C24-9041-79E4023D388C}" destId="{EEBB8514-FF14-4338-ABBB-0699EA1AA2E0}" srcOrd="2" destOrd="0" parTransId="{4C988D31-C62F-4C16-99F5-CD26F3A92B9F}" sibTransId="{9BE554E5-4F8C-4375-B411-2EFD547673E8}"/>
    <dgm:cxn modelId="{F97A0E52-53CF-47C7-83D3-7A1CE51AC5CF}" srcId="{00AE41B8-D535-4FB4-97B3-BDCA729C164B}" destId="{EAB1704E-175A-483A-8B25-8040EA217EBA}" srcOrd="3" destOrd="0" parTransId="{521E72C0-2DE2-496A-9262-17808A1C802A}" sibTransId="{7A3543D8-7D2F-4A57-AE1A-B501E92A0FDF}"/>
    <dgm:cxn modelId="{8EA71A88-1A2B-4400-8989-14062A4CFA99}" type="presOf" srcId="{4C988D31-C62F-4C16-99F5-CD26F3A92B9F}" destId="{30121D8B-3783-4A1E-B283-11D6F7CEB01F}" srcOrd="0" destOrd="0" presId="urn:microsoft.com/office/officeart/2005/8/layout/hierarchy1"/>
    <dgm:cxn modelId="{1C2FD78B-307C-4830-AB2E-69A4542F46E6}" type="presOf" srcId="{59E90823-C131-4C24-9041-79E4023D388C}" destId="{56EEA08D-9328-45A6-9816-DD437E672D8B}" srcOrd="0" destOrd="0" presId="urn:microsoft.com/office/officeart/2005/8/layout/hierarchy1"/>
    <dgm:cxn modelId="{9DE39C6E-C00F-47E5-B868-01E601FDC5B1}" srcId="{054EEEC3-7497-4613-B59B-0DDABC151FA9}" destId="{00AE41B8-D535-4FB4-97B3-BDCA729C164B}" srcOrd="1" destOrd="0" parTransId="{83D28D22-3956-4CA1-9D9D-3C702761108B}" sibTransId="{B8B78320-9201-40BE-B2D5-E908ED3CED6E}"/>
    <dgm:cxn modelId="{D59053AB-D26D-4BB6-A665-44547398B8DF}" type="presOf" srcId="{00AE41B8-D535-4FB4-97B3-BDCA729C164B}" destId="{0B0E2E0E-F793-44C2-99A7-20151A73D989}" srcOrd="0" destOrd="0" presId="urn:microsoft.com/office/officeart/2005/8/layout/hierarchy1"/>
    <dgm:cxn modelId="{04D70B4D-B9AE-49AF-AD1B-15137D0499E3}" srcId="{59E90823-C131-4C24-9041-79E4023D388C}" destId="{53BEC2AB-CA76-4F9D-95DE-A284252E6740}" srcOrd="0" destOrd="0" parTransId="{DEB68822-C43B-4E77-A249-3905F991DCA4}" sibTransId="{95816F7B-8F99-448E-9E97-0CAAD8F7E473}"/>
    <dgm:cxn modelId="{DDC1C620-499A-401A-8CFF-7C883FECF257}" type="presOf" srcId="{F8F6A2CB-7C18-4C07-9A01-3B2B5E81C1B2}" destId="{BCD9553B-A778-473C-8DC8-8600C437030D}" srcOrd="0" destOrd="0" presId="urn:microsoft.com/office/officeart/2005/8/layout/hierarchy1"/>
    <dgm:cxn modelId="{9DC98396-68E1-4360-9711-C86F1993C319}" type="presOf" srcId="{DEB68822-C43B-4E77-A249-3905F991DCA4}" destId="{5C90C7F5-82F0-4B47-8B51-A3B6CAB4F8D9}" srcOrd="0" destOrd="0" presId="urn:microsoft.com/office/officeart/2005/8/layout/hierarchy1"/>
    <dgm:cxn modelId="{D3A40565-BD3F-47A6-8069-978D5B18B28A}" srcId="{00AE41B8-D535-4FB4-97B3-BDCA729C164B}" destId="{B0271A51-DAEA-490B-BE3A-C95DDB4DC504}" srcOrd="1" destOrd="0" parTransId="{1C73BA14-01BB-4CEA-9EAC-5302AA522501}" sibTransId="{FFF985B0-D804-4B5F-869C-8F1449458823}"/>
    <dgm:cxn modelId="{D6DA42EA-EBA9-4A4F-9B65-367710BC33DF}" type="presOf" srcId="{EEBB8514-FF14-4338-ABBB-0699EA1AA2E0}" destId="{1C648376-C3EB-430F-9BE7-8E19BEEB74CF}" srcOrd="0" destOrd="0" presId="urn:microsoft.com/office/officeart/2005/8/layout/hierarchy1"/>
    <dgm:cxn modelId="{8472AF4A-25DE-4847-B649-84EF3787B791}" srcId="{054EEEC3-7497-4613-B59B-0DDABC151FA9}" destId="{59E90823-C131-4C24-9041-79E4023D388C}" srcOrd="0" destOrd="0" parTransId="{79C9A4CB-D0DD-483C-AC2E-F34969F10E76}" sibTransId="{711B5D0E-0B4A-455B-99D1-80AEA17B3562}"/>
    <dgm:cxn modelId="{3C848FD4-942D-4755-975B-518CBCDE470C}" srcId="{59E90823-C131-4C24-9041-79E4023D388C}" destId="{068FC0EF-3CDA-4528-A34F-C2FA7066B739}" srcOrd="1" destOrd="0" parTransId="{8FD0B599-616D-4A8E-8301-C33DCAA9FA7E}" sibTransId="{B038E906-D0DF-40B6-8F51-F9772E85CC85}"/>
    <dgm:cxn modelId="{D93CD618-EAC9-43C5-8BEF-76DB5D2CF4B1}" type="presOf" srcId="{53BEC2AB-CA76-4F9D-95DE-A284252E6740}" destId="{FF5D9814-28A6-4CE6-95BD-5EA599AB3D98}" srcOrd="0" destOrd="0" presId="urn:microsoft.com/office/officeart/2005/8/layout/hierarchy1"/>
    <dgm:cxn modelId="{D5D9C4DC-42C3-4AAC-9293-8E3064F6EAA6}" type="presOf" srcId="{068FC0EF-3CDA-4528-A34F-C2FA7066B739}" destId="{06FA3B4F-5A58-40A7-A522-5E3B0EC6BF69}" srcOrd="0" destOrd="0" presId="urn:microsoft.com/office/officeart/2005/8/layout/hierarchy1"/>
    <dgm:cxn modelId="{0B9DA1E9-7E6A-4F85-8AA2-2924D2B435D3}" type="presOf" srcId="{054EEEC3-7497-4613-B59B-0DDABC151FA9}" destId="{DB3429FF-4B8A-4B68-B4B7-B214ED469BA2}" srcOrd="0" destOrd="0" presId="urn:microsoft.com/office/officeart/2005/8/layout/hierarchy1"/>
    <dgm:cxn modelId="{26B4DAEC-D47A-4F91-9B0A-58E46C366A70}" srcId="{00AE41B8-D535-4FB4-97B3-BDCA729C164B}" destId="{9EEF0056-2FFC-4E5C-B030-E2598B043B94}" srcOrd="2" destOrd="0" parTransId="{6EE05A61-E24F-4C5C-9A60-D8E173407BAB}" sibTransId="{897A7661-12EE-457E-8189-4075FA0D4814}"/>
    <dgm:cxn modelId="{CE287B16-FB98-4C2B-8B99-4C7872EFBB70}" type="presOf" srcId="{9EEF0056-2FFC-4E5C-B030-E2598B043B94}" destId="{48D6A1C9-99B2-4F8C-B63E-1EC55C6A4768}" srcOrd="0" destOrd="0" presId="urn:microsoft.com/office/officeart/2005/8/layout/hierarchy1"/>
    <dgm:cxn modelId="{C19F8FAE-8A9B-479C-8F7C-D42934EACB63}" type="presOf" srcId="{513D4449-E791-4181-8F02-9D01FCD1D37F}" destId="{46D42626-DFB8-4405-9A57-180DB9EB698B}" srcOrd="0" destOrd="0" presId="urn:microsoft.com/office/officeart/2005/8/layout/hierarchy1"/>
    <dgm:cxn modelId="{028CA161-6F73-4579-86E2-B39394E4252F}" type="presOf" srcId="{1C73BA14-01BB-4CEA-9EAC-5302AA522501}" destId="{621FA706-0D91-4BD8-8C64-4DD543E57F8D}" srcOrd="0" destOrd="0" presId="urn:microsoft.com/office/officeart/2005/8/layout/hierarchy1"/>
    <dgm:cxn modelId="{7820A83D-F670-4297-B366-ED7A523FF861}" type="presOf" srcId="{521E72C0-2DE2-496A-9262-17808A1C802A}" destId="{0B9C0178-403F-4122-867D-B06BD6F6089B}" srcOrd="0" destOrd="0" presId="urn:microsoft.com/office/officeart/2005/8/layout/hierarchy1"/>
    <dgm:cxn modelId="{47606D77-3C4C-43E4-9EFB-4FEFC8C46F02}" type="presOf" srcId="{8FD0B599-616D-4A8E-8301-C33DCAA9FA7E}" destId="{D4389C09-3CDC-4207-805A-EEC69E0DEBC4}" srcOrd="0" destOrd="0" presId="urn:microsoft.com/office/officeart/2005/8/layout/hierarchy1"/>
    <dgm:cxn modelId="{6D442CC8-5423-4CEF-93A7-AA03D19367D6}" type="presOf" srcId="{B0271A51-DAEA-490B-BE3A-C95DDB4DC504}" destId="{60170477-6C78-4312-88D7-26A7C17B7718}" srcOrd="0" destOrd="0" presId="urn:microsoft.com/office/officeart/2005/8/layout/hierarchy1"/>
    <dgm:cxn modelId="{CCCE1616-309F-46E1-ADE9-FA4B4A8BCDD0}" srcId="{00AE41B8-D535-4FB4-97B3-BDCA729C164B}" destId="{513D4449-E791-4181-8F02-9D01FCD1D37F}" srcOrd="0" destOrd="0" parTransId="{F8F6A2CB-7C18-4C07-9A01-3B2B5E81C1B2}" sibTransId="{58AED09B-86CC-4060-B43D-7727989A35C9}"/>
    <dgm:cxn modelId="{0F84E19D-966E-4B73-8E85-080FCE10EC77}" type="presOf" srcId="{6EE05A61-E24F-4C5C-9A60-D8E173407BAB}" destId="{D7765589-5FDA-4D72-AAD5-8E1EB3916F77}" srcOrd="0" destOrd="0" presId="urn:microsoft.com/office/officeart/2005/8/layout/hierarchy1"/>
    <dgm:cxn modelId="{01C09730-B01F-447F-A412-6BEFF655222D}" type="presOf" srcId="{EAB1704E-175A-483A-8B25-8040EA217EBA}" destId="{659F67E5-7301-4336-8628-8A9D00BAE947}" srcOrd="0" destOrd="0" presId="urn:microsoft.com/office/officeart/2005/8/layout/hierarchy1"/>
    <dgm:cxn modelId="{49358974-E5CC-4CFE-A15F-142B6C00CCAC}" srcId="{5DA0DA69-FB69-4EC6-A414-0B7DD86CD01F}" destId="{054EEEC3-7497-4613-B59B-0DDABC151FA9}" srcOrd="0" destOrd="0" parTransId="{8A78FAAB-EDF1-4097-AEA9-FD837AA3130B}" sibTransId="{3F2C071F-6998-4363-8959-7BEB2D23CAA3}"/>
    <dgm:cxn modelId="{6C4C5390-4F06-467D-9BFE-3A86732FAF4E}" type="presOf" srcId="{5DA0DA69-FB69-4EC6-A414-0B7DD86CD01F}" destId="{68A870D6-E0F4-4EEB-AF50-80D290E7CE14}" srcOrd="0" destOrd="0" presId="urn:microsoft.com/office/officeart/2005/8/layout/hierarchy1"/>
    <dgm:cxn modelId="{E8E49F10-FBCD-4674-B249-431CF3214747}" type="presOf" srcId="{79C9A4CB-D0DD-483C-AC2E-F34969F10E76}" destId="{B33A2A38-CAEF-4E30-A7C8-38AA6EDA67FA}" srcOrd="0" destOrd="0" presId="urn:microsoft.com/office/officeart/2005/8/layout/hierarchy1"/>
    <dgm:cxn modelId="{5B5BE779-30FB-4B02-AAE9-409D7E938F5F}" type="presParOf" srcId="{68A870D6-E0F4-4EEB-AF50-80D290E7CE14}" destId="{1497BDA6-065B-49FC-9DA5-AD886EED69AD}" srcOrd="0" destOrd="0" presId="urn:microsoft.com/office/officeart/2005/8/layout/hierarchy1"/>
    <dgm:cxn modelId="{922A5A82-8FD7-4EEE-B271-D75A0F4DAB9D}" type="presParOf" srcId="{1497BDA6-065B-49FC-9DA5-AD886EED69AD}" destId="{EBB50E42-68B1-4765-8AFE-14A543B5BE4B}" srcOrd="0" destOrd="0" presId="urn:microsoft.com/office/officeart/2005/8/layout/hierarchy1"/>
    <dgm:cxn modelId="{4BDB7FF4-49A9-449E-8598-53A0A976BB9C}" type="presParOf" srcId="{EBB50E42-68B1-4765-8AFE-14A543B5BE4B}" destId="{9081A963-E166-4CA4-83C9-CD742CCF9569}" srcOrd="0" destOrd="0" presId="urn:microsoft.com/office/officeart/2005/8/layout/hierarchy1"/>
    <dgm:cxn modelId="{07EDBAC5-647C-487E-B988-A9D44EAE6DFC}" type="presParOf" srcId="{EBB50E42-68B1-4765-8AFE-14A543B5BE4B}" destId="{DB3429FF-4B8A-4B68-B4B7-B214ED469BA2}" srcOrd="1" destOrd="0" presId="urn:microsoft.com/office/officeart/2005/8/layout/hierarchy1"/>
    <dgm:cxn modelId="{E121F9E9-BB19-4878-BAA2-0C9E007B19FB}" type="presParOf" srcId="{1497BDA6-065B-49FC-9DA5-AD886EED69AD}" destId="{F58EE9CD-0213-4C2F-BA37-55B108181C5A}" srcOrd="1" destOrd="0" presId="urn:microsoft.com/office/officeart/2005/8/layout/hierarchy1"/>
    <dgm:cxn modelId="{EC640961-9B5C-4C2A-8DD1-5E616067A065}" type="presParOf" srcId="{F58EE9CD-0213-4C2F-BA37-55B108181C5A}" destId="{B33A2A38-CAEF-4E30-A7C8-38AA6EDA67FA}" srcOrd="0" destOrd="0" presId="urn:microsoft.com/office/officeart/2005/8/layout/hierarchy1"/>
    <dgm:cxn modelId="{9A08F8EE-01BF-4F12-905D-166D72613A75}" type="presParOf" srcId="{F58EE9CD-0213-4C2F-BA37-55B108181C5A}" destId="{79DC14FC-68E7-4815-9277-6131F53DC900}" srcOrd="1" destOrd="0" presId="urn:microsoft.com/office/officeart/2005/8/layout/hierarchy1"/>
    <dgm:cxn modelId="{C5DF1FA9-9041-4307-88EC-8B4EE68982A9}" type="presParOf" srcId="{79DC14FC-68E7-4815-9277-6131F53DC900}" destId="{1A2C8449-4034-48DD-ADA2-8B3DB0AAAAE1}" srcOrd="0" destOrd="0" presId="urn:microsoft.com/office/officeart/2005/8/layout/hierarchy1"/>
    <dgm:cxn modelId="{5055DC6E-894F-474D-865F-2335FA2EDE8B}" type="presParOf" srcId="{1A2C8449-4034-48DD-ADA2-8B3DB0AAAAE1}" destId="{0B025E96-B049-4D53-96CA-8545C58F56AA}" srcOrd="0" destOrd="0" presId="urn:microsoft.com/office/officeart/2005/8/layout/hierarchy1"/>
    <dgm:cxn modelId="{80FC4B49-E7BA-4DFA-B874-688CF7EB80A2}" type="presParOf" srcId="{1A2C8449-4034-48DD-ADA2-8B3DB0AAAAE1}" destId="{56EEA08D-9328-45A6-9816-DD437E672D8B}" srcOrd="1" destOrd="0" presId="urn:microsoft.com/office/officeart/2005/8/layout/hierarchy1"/>
    <dgm:cxn modelId="{61509E2F-9FE9-4860-B21D-F785EFDB53D8}" type="presParOf" srcId="{79DC14FC-68E7-4815-9277-6131F53DC900}" destId="{2B222C9F-D2D7-4967-BB24-6921303AA4A5}" srcOrd="1" destOrd="0" presId="urn:microsoft.com/office/officeart/2005/8/layout/hierarchy1"/>
    <dgm:cxn modelId="{FEE9BD5B-FB29-4C01-A985-08A114C9D3E0}" type="presParOf" srcId="{2B222C9F-D2D7-4967-BB24-6921303AA4A5}" destId="{5C90C7F5-82F0-4B47-8B51-A3B6CAB4F8D9}" srcOrd="0" destOrd="0" presId="urn:microsoft.com/office/officeart/2005/8/layout/hierarchy1"/>
    <dgm:cxn modelId="{E799171B-934C-485D-A739-62D0D53D48F4}" type="presParOf" srcId="{2B222C9F-D2D7-4967-BB24-6921303AA4A5}" destId="{3202A57F-27A2-436D-97FB-0681F877E359}" srcOrd="1" destOrd="0" presId="urn:microsoft.com/office/officeart/2005/8/layout/hierarchy1"/>
    <dgm:cxn modelId="{F37AD4AC-7F5A-4649-9513-FB9E7EA5787F}" type="presParOf" srcId="{3202A57F-27A2-436D-97FB-0681F877E359}" destId="{86E9BE26-B123-4C7D-9184-62EC1F7A4C3B}" srcOrd="0" destOrd="0" presId="urn:microsoft.com/office/officeart/2005/8/layout/hierarchy1"/>
    <dgm:cxn modelId="{28054A78-5B2A-4154-8555-E00FDF8A6AD9}" type="presParOf" srcId="{86E9BE26-B123-4C7D-9184-62EC1F7A4C3B}" destId="{104C97E8-39FC-43B0-8540-6DEAA1428F88}" srcOrd="0" destOrd="0" presId="urn:microsoft.com/office/officeart/2005/8/layout/hierarchy1"/>
    <dgm:cxn modelId="{F378127E-70DC-423F-BBCD-3D09524B73B2}" type="presParOf" srcId="{86E9BE26-B123-4C7D-9184-62EC1F7A4C3B}" destId="{FF5D9814-28A6-4CE6-95BD-5EA599AB3D98}" srcOrd="1" destOrd="0" presId="urn:microsoft.com/office/officeart/2005/8/layout/hierarchy1"/>
    <dgm:cxn modelId="{A4B7CE5A-45F8-440C-98E0-8789F9DF9A29}" type="presParOf" srcId="{3202A57F-27A2-436D-97FB-0681F877E359}" destId="{3BFCA552-4C46-4533-A308-41100CCCD0C9}" srcOrd="1" destOrd="0" presId="urn:microsoft.com/office/officeart/2005/8/layout/hierarchy1"/>
    <dgm:cxn modelId="{F1C8EC54-E0FB-415E-97AC-A5BED5158C94}" type="presParOf" srcId="{2B222C9F-D2D7-4967-BB24-6921303AA4A5}" destId="{D4389C09-3CDC-4207-805A-EEC69E0DEBC4}" srcOrd="2" destOrd="0" presId="urn:microsoft.com/office/officeart/2005/8/layout/hierarchy1"/>
    <dgm:cxn modelId="{497DAB9C-A6B9-46AA-B17F-2821C0EB2CE0}" type="presParOf" srcId="{2B222C9F-D2D7-4967-BB24-6921303AA4A5}" destId="{1E054F12-6DDD-4444-AA92-16DBE6770887}" srcOrd="3" destOrd="0" presId="urn:microsoft.com/office/officeart/2005/8/layout/hierarchy1"/>
    <dgm:cxn modelId="{5A7453B1-F821-4338-A21D-D4CE9852EB28}" type="presParOf" srcId="{1E054F12-6DDD-4444-AA92-16DBE6770887}" destId="{FD060DD8-4D50-4947-B47F-A1F540D491BC}" srcOrd="0" destOrd="0" presId="urn:microsoft.com/office/officeart/2005/8/layout/hierarchy1"/>
    <dgm:cxn modelId="{EE3BFA3B-6495-40C3-ACB5-1EB6CF727512}" type="presParOf" srcId="{FD060DD8-4D50-4947-B47F-A1F540D491BC}" destId="{9198E103-0A27-4BE1-89FB-C9EA6DD00EA1}" srcOrd="0" destOrd="0" presId="urn:microsoft.com/office/officeart/2005/8/layout/hierarchy1"/>
    <dgm:cxn modelId="{7EDCE291-BD75-4253-886B-00C89B720BAE}" type="presParOf" srcId="{FD060DD8-4D50-4947-B47F-A1F540D491BC}" destId="{06FA3B4F-5A58-40A7-A522-5E3B0EC6BF69}" srcOrd="1" destOrd="0" presId="urn:microsoft.com/office/officeart/2005/8/layout/hierarchy1"/>
    <dgm:cxn modelId="{5DFB93FE-BA78-4339-897C-E5A707E5E7DF}" type="presParOf" srcId="{1E054F12-6DDD-4444-AA92-16DBE6770887}" destId="{C3640E4D-8320-4969-BBC3-394999BA7824}" srcOrd="1" destOrd="0" presId="urn:microsoft.com/office/officeart/2005/8/layout/hierarchy1"/>
    <dgm:cxn modelId="{3311C8CF-418A-4E0E-A1F8-DE2B1202A8F5}" type="presParOf" srcId="{2B222C9F-D2D7-4967-BB24-6921303AA4A5}" destId="{30121D8B-3783-4A1E-B283-11D6F7CEB01F}" srcOrd="4" destOrd="0" presId="urn:microsoft.com/office/officeart/2005/8/layout/hierarchy1"/>
    <dgm:cxn modelId="{9ED9422E-E717-4752-9F73-278066D98B4E}" type="presParOf" srcId="{2B222C9F-D2D7-4967-BB24-6921303AA4A5}" destId="{D772B78F-8377-4A34-BE02-0199CEB8005B}" srcOrd="5" destOrd="0" presId="urn:microsoft.com/office/officeart/2005/8/layout/hierarchy1"/>
    <dgm:cxn modelId="{9ED5E646-BD3A-4B7E-9175-F9660C7E8B2E}" type="presParOf" srcId="{D772B78F-8377-4A34-BE02-0199CEB8005B}" destId="{6937404B-1DB0-4AEB-B70B-89DA48BD0BAA}" srcOrd="0" destOrd="0" presId="urn:microsoft.com/office/officeart/2005/8/layout/hierarchy1"/>
    <dgm:cxn modelId="{3CA54BD1-A307-4E3F-AACF-0081CC789D24}" type="presParOf" srcId="{6937404B-1DB0-4AEB-B70B-89DA48BD0BAA}" destId="{301969E5-66E5-4B95-9169-5FDBE67E59F7}" srcOrd="0" destOrd="0" presId="urn:microsoft.com/office/officeart/2005/8/layout/hierarchy1"/>
    <dgm:cxn modelId="{9855743D-5A1E-4E22-B097-D48079E84281}" type="presParOf" srcId="{6937404B-1DB0-4AEB-B70B-89DA48BD0BAA}" destId="{1C648376-C3EB-430F-9BE7-8E19BEEB74CF}" srcOrd="1" destOrd="0" presId="urn:microsoft.com/office/officeart/2005/8/layout/hierarchy1"/>
    <dgm:cxn modelId="{940E9C5C-B16C-4EBD-B209-D0AD1F1DB0CA}" type="presParOf" srcId="{D772B78F-8377-4A34-BE02-0199CEB8005B}" destId="{36771C4E-7F56-4BA0-81E7-C6DA233F85FB}" srcOrd="1" destOrd="0" presId="urn:microsoft.com/office/officeart/2005/8/layout/hierarchy1"/>
    <dgm:cxn modelId="{C0FFDF8F-3812-47EA-96FB-55BB9F927B96}" type="presParOf" srcId="{F58EE9CD-0213-4C2F-BA37-55B108181C5A}" destId="{A9D8D368-DE42-4F49-8B52-4A6B394759BB}" srcOrd="2" destOrd="0" presId="urn:microsoft.com/office/officeart/2005/8/layout/hierarchy1"/>
    <dgm:cxn modelId="{B39BAEA6-11F5-4294-9589-DCAD29E02414}" type="presParOf" srcId="{F58EE9CD-0213-4C2F-BA37-55B108181C5A}" destId="{AA81D352-3AA2-4BCC-86E6-751B6A1E5EAE}" srcOrd="3" destOrd="0" presId="urn:microsoft.com/office/officeart/2005/8/layout/hierarchy1"/>
    <dgm:cxn modelId="{72C23F0A-E8E7-4712-89AE-8E113DD652F7}" type="presParOf" srcId="{AA81D352-3AA2-4BCC-86E6-751B6A1E5EAE}" destId="{38D0626F-F002-461F-BC75-FB9285511861}" srcOrd="0" destOrd="0" presId="urn:microsoft.com/office/officeart/2005/8/layout/hierarchy1"/>
    <dgm:cxn modelId="{5ED14410-3FAC-4FB8-8975-7C0DC7D03FE7}" type="presParOf" srcId="{38D0626F-F002-461F-BC75-FB9285511861}" destId="{CADE2D12-069A-4915-BF16-4F52183F8098}" srcOrd="0" destOrd="0" presId="urn:microsoft.com/office/officeart/2005/8/layout/hierarchy1"/>
    <dgm:cxn modelId="{1C10DA05-B4E2-4FEF-9E0E-2B2848B995E7}" type="presParOf" srcId="{38D0626F-F002-461F-BC75-FB9285511861}" destId="{0B0E2E0E-F793-44C2-99A7-20151A73D989}" srcOrd="1" destOrd="0" presId="urn:microsoft.com/office/officeart/2005/8/layout/hierarchy1"/>
    <dgm:cxn modelId="{047A3993-4D5E-4314-AE38-8B922E8374C1}" type="presParOf" srcId="{AA81D352-3AA2-4BCC-86E6-751B6A1E5EAE}" destId="{B2F1276B-F006-4358-94B0-68AECEDE62F8}" srcOrd="1" destOrd="0" presId="urn:microsoft.com/office/officeart/2005/8/layout/hierarchy1"/>
    <dgm:cxn modelId="{385DDDEE-E871-490D-9312-9E519C522408}" type="presParOf" srcId="{B2F1276B-F006-4358-94B0-68AECEDE62F8}" destId="{BCD9553B-A778-473C-8DC8-8600C437030D}" srcOrd="0" destOrd="0" presId="urn:microsoft.com/office/officeart/2005/8/layout/hierarchy1"/>
    <dgm:cxn modelId="{773A8223-B272-4F15-815A-28DC8A9D741E}" type="presParOf" srcId="{B2F1276B-F006-4358-94B0-68AECEDE62F8}" destId="{6E0C4B8D-9EF2-4737-9186-B695E12BE166}" srcOrd="1" destOrd="0" presId="urn:microsoft.com/office/officeart/2005/8/layout/hierarchy1"/>
    <dgm:cxn modelId="{9A58F2D7-9CFE-4BD6-85EF-A95E3558BF73}" type="presParOf" srcId="{6E0C4B8D-9EF2-4737-9186-B695E12BE166}" destId="{98DFF3F5-4D5D-4E55-8D9C-A697C48E8645}" srcOrd="0" destOrd="0" presId="urn:microsoft.com/office/officeart/2005/8/layout/hierarchy1"/>
    <dgm:cxn modelId="{239CE0EF-C1B5-412F-BC15-1D858A21841B}" type="presParOf" srcId="{98DFF3F5-4D5D-4E55-8D9C-A697C48E8645}" destId="{92C38295-9B9B-4BA2-9C25-0DA7A46A7B75}" srcOrd="0" destOrd="0" presId="urn:microsoft.com/office/officeart/2005/8/layout/hierarchy1"/>
    <dgm:cxn modelId="{9FEFDDCB-5B2F-4460-A525-0338082D0A82}" type="presParOf" srcId="{98DFF3F5-4D5D-4E55-8D9C-A697C48E8645}" destId="{46D42626-DFB8-4405-9A57-180DB9EB698B}" srcOrd="1" destOrd="0" presId="urn:microsoft.com/office/officeart/2005/8/layout/hierarchy1"/>
    <dgm:cxn modelId="{CFD1FB84-F102-4FE0-8EB2-9EB6E1D0B318}" type="presParOf" srcId="{6E0C4B8D-9EF2-4737-9186-B695E12BE166}" destId="{39439B42-6962-427A-8ADA-62D3B81ECACC}" srcOrd="1" destOrd="0" presId="urn:microsoft.com/office/officeart/2005/8/layout/hierarchy1"/>
    <dgm:cxn modelId="{D4998FB2-87F7-4FB3-935B-2FCA472242F7}" type="presParOf" srcId="{B2F1276B-F006-4358-94B0-68AECEDE62F8}" destId="{621FA706-0D91-4BD8-8C64-4DD543E57F8D}" srcOrd="2" destOrd="0" presId="urn:microsoft.com/office/officeart/2005/8/layout/hierarchy1"/>
    <dgm:cxn modelId="{3C6C97CD-1EE1-4C9A-98D6-25BACFCCB3E0}" type="presParOf" srcId="{B2F1276B-F006-4358-94B0-68AECEDE62F8}" destId="{6B8B5C48-C4E0-4C45-B7DE-BFE8F9E840DA}" srcOrd="3" destOrd="0" presId="urn:microsoft.com/office/officeart/2005/8/layout/hierarchy1"/>
    <dgm:cxn modelId="{B4589535-6BBC-426C-91F3-0FD55839D7B1}" type="presParOf" srcId="{6B8B5C48-C4E0-4C45-B7DE-BFE8F9E840DA}" destId="{CE3C4629-E265-4802-B743-24394622352F}" srcOrd="0" destOrd="0" presId="urn:microsoft.com/office/officeart/2005/8/layout/hierarchy1"/>
    <dgm:cxn modelId="{49B307FF-7A79-45C4-A660-CFA01A4279C7}" type="presParOf" srcId="{CE3C4629-E265-4802-B743-24394622352F}" destId="{7CE681F0-3673-43F8-BD15-E94873141452}" srcOrd="0" destOrd="0" presId="urn:microsoft.com/office/officeart/2005/8/layout/hierarchy1"/>
    <dgm:cxn modelId="{EB04510C-3FB6-4FCE-A19B-ADA5B3F29C2D}" type="presParOf" srcId="{CE3C4629-E265-4802-B743-24394622352F}" destId="{60170477-6C78-4312-88D7-26A7C17B7718}" srcOrd="1" destOrd="0" presId="urn:microsoft.com/office/officeart/2005/8/layout/hierarchy1"/>
    <dgm:cxn modelId="{F815AD9D-E4DB-4D49-8D85-41334EBC26CF}" type="presParOf" srcId="{6B8B5C48-C4E0-4C45-B7DE-BFE8F9E840DA}" destId="{BEDA690C-EA9A-4B52-9A9D-42BDBBD339B0}" srcOrd="1" destOrd="0" presId="urn:microsoft.com/office/officeart/2005/8/layout/hierarchy1"/>
    <dgm:cxn modelId="{B7DB2E9B-B600-444E-BE61-5E0E6A58CEB0}" type="presParOf" srcId="{B2F1276B-F006-4358-94B0-68AECEDE62F8}" destId="{D7765589-5FDA-4D72-AAD5-8E1EB3916F77}" srcOrd="4" destOrd="0" presId="urn:microsoft.com/office/officeart/2005/8/layout/hierarchy1"/>
    <dgm:cxn modelId="{0C41349F-C9EF-4088-81FC-CA16206D353C}" type="presParOf" srcId="{B2F1276B-F006-4358-94B0-68AECEDE62F8}" destId="{90829CB6-B32E-4E22-BBB6-065CC05D52D1}" srcOrd="5" destOrd="0" presId="urn:microsoft.com/office/officeart/2005/8/layout/hierarchy1"/>
    <dgm:cxn modelId="{07087917-E094-480F-AF2B-1A8A5A204BE2}" type="presParOf" srcId="{90829CB6-B32E-4E22-BBB6-065CC05D52D1}" destId="{8D72142B-06AA-4899-9A0F-E944FC453CE8}" srcOrd="0" destOrd="0" presId="urn:microsoft.com/office/officeart/2005/8/layout/hierarchy1"/>
    <dgm:cxn modelId="{708C9298-584B-4C50-88FA-8491A9A1B2D5}" type="presParOf" srcId="{8D72142B-06AA-4899-9A0F-E944FC453CE8}" destId="{43F17BCE-47EA-467B-A304-B922EE0E7073}" srcOrd="0" destOrd="0" presId="urn:microsoft.com/office/officeart/2005/8/layout/hierarchy1"/>
    <dgm:cxn modelId="{18BCA6A3-B9A4-47B6-90A4-011DBC3C30CE}" type="presParOf" srcId="{8D72142B-06AA-4899-9A0F-E944FC453CE8}" destId="{48D6A1C9-99B2-4F8C-B63E-1EC55C6A4768}" srcOrd="1" destOrd="0" presId="urn:microsoft.com/office/officeart/2005/8/layout/hierarchy1"/>
    <dgm:cxn modelId="{1CFB29B4-EAE4-457C-AF93-F59F02DD737D}" type="presParOf" srcId="{90829CB6-B32E-4E22-BBB6-065CC05D52D1}" destId="{7FF25A52-22A5-45F2-9972-1B4585508DAB}" srcOrd="1" destOrd="0" presId="urn:microsoft.com/office/officeart/2005/8/layout/hierarchy1"/>
    <dgm:cxn modelId="{F7BE03A5-A3EB-4368-AA28-71F7C908E555}" type="presParOf" srcId="{B2F1276B-F006-4358-94B0-68AECEDE62F8}" destId="{0B9C0178-403F-4122-867D-B06BD6F6089B}" srcOrd="6" destOrd="0" presId="urn:microsoft.com/office/officeart/2005/8/layout/hierarchy1"/>
    <dgm:cxn modelId="{F612BDE2-FCB2-4D96-87F4-C3BE874B65F8}" type="presParOf" srcId="{B2F1276B-F006-4358-94B0-68AECEDE62F8}" destId="{2EE6D3D1-B21E-46C6-8FAC-C2261FDCF25A}" srcOrd="7" destOrd="0" presId="urn:microsoft.com/office/officeart/2005/8/layout/hierarchy1"/>
    <dgm:cxn modelId="{046A41F3-E89E-4239-BE12-B0929F5D6F1C}" type="presParOf" srcId="{2EE6D3D1-B21E-46C6-8FAC-C2261FDCF25A}" destId="{9B58799B-AC90-481A-971E-09D6E545FE49}" srcOrd="0" destOrd="0" presId="urn:microsoft.com/office/officeart/2005/8/layout/hierarchy1"/>
    <dgm:cxn modelId="{7B0C7B1C-BE65-4A3C-8821-BB556EB7F1BD}" type="presParOf" srcId="{9B58799B-AC90-481A-971E-09D6E545FE49}" destId="{B8E9A743-FCB1-4AAE-A2E6-F811E128E232}" srcOrd="0" destOrd="0" presId="urn:microsoft.com/office/officeart/2005/8/layout/hierarchy1"/>
    <dgm:cxn modelId="{95BB0B62-2F21-4C6B-ADBD-5F4E62DE5B01}" type="presParOf" srcId="{9B58799B-AC90-481A-971E-09D6E545FE49}" destId="{659F67E5-7301-4336-8628-8A9D00BAE947}" srcOrd="1" destOrd="0" presId="urn:microsoft.com/office/officeart/2005/8/layout/hierarchy1"/>
    <dgm:cxn modelId="{4B0C3E16-7256-474D-8FD6-CAD68B6671AE}" type="presParOf" srcId="{2EE6D3D1-B21E-46C6-8FAC-C2261FDCF25A}" destId="{8D73372D-BC56-4CE9-9384-9E15E5CAC81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9C0178-403F-4122-867D-B06BD6F6089B}">
      <dsp:nvSpPr>
        <dsp:cNvPr id="0" name=""/>
        <dsp:cNvSpPr/>
      </dsp:nvSpPr>
      <dsp:spPr>
        <a:xfrm>
          <a:off x="6283706" y="1749790"/>
          <a:ext cx="2224502" cy="8063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0514"/>
              </a:lnTo>
              <a:lnTo>
                <a:pt x="2224502" y="710514"/>
              </a:lnTo>
              <a:lnTo>
                <a:pt x="2224502" y="806370"/>
              </a:lnTo>
            </a:path>
          </a:pathLst>
        </a:custGeom>
        <a:noFill/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65589-5FDA-4D72-AAD5-8E1EB3916F77}">
      <dsp:nvSpPr>
        <dsp:cNvPr id="0" name=""/>
        <dsp:cNvSpPr/>
      </dsp:nvSpPr>
      <dsp:spPr>
        <a:xfrm>
          <a:off x="6283706" y="1749790"/>
          <a:ext cx="901166" cy="8063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0514"/>
              </a:lnTo>
              <a:lnTo>
                <a:pt x="901166" y="710514"/>
              </a:lnTo>
              <a:lnTo>
                <a:pt x="901166" y="806370"/>
              </a:lnTo>
            </a:path>
          </a:pathLst>
        </a:custGeom>
        <a:noFill/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1FA706-0D91-4BD8-8C64-4DD543E57F8D}">
      <dsp:nvSpPr>
        <dsp:cNvPr id="0" name=""/>
        <dsp:cNvSpPr/>
      </dsp:nvSpPr>
      <dsp:spPr>
        <a:xfrm>
          <a:off x="5951153" y="1749790"/>
          <a:ext cx="332552" cy="806370"/>
        </a:xfrm>
        <a:custGeom>
          <a:avLst/>
          <a:gdLst/>
          <a:ahLst/>
          <a:cxnLst/>
          <a:rect l="0" t="0" r="0" b="0"/>
          <a:pathLst>
            <a:path>
              <a:moveTo>
                <a:pt x="332552" y="0"/>
              </a:moveTo>
              <a:lnTo>
                <a:pt x="332552" y="710514"/>
              </a:lnTo>
              <a:lnTo>
                <a:pt x="0" y="710514"/>
              </a:lnTo>
              <a:lnTo>
                <a:pt x="0" y="806370"/>
              </a:lnTo>
            </a:path>
          </a:pathLst>
        </a:custGeom>
        <a:noFill/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D9553B-A778-473C-8DC8-8600C437030D}">
      <dsp:nvSpPr>
        <dsp:cNvPr id="0" name=""/>
        <dsp:cNvSpPr/>
      </dsp:nvSpPr>
      <dsp:spPr>
        <a:xfrm>
          <a:off x="4717435" y="1749790"/>
          <a:ext cx="1566270" cy="817146"/>
        </a:xfrm>
        <a:custGeom>
          <a:avLst/>
          <a:gdLst/>
          <a:ahLst/>
          <a:cxnLst/>
          <a:rect l="0" t="0" r="0" b="0"/>
          <a:pathLst>
            <a:path>
              <a:moveTo>
                <a:pt x="1566270" y="0"/>
              </a:moveTo>
              <a:lnTo>
                <a:pt x="1566270" y="721290"/>
              </a:lnTo>
              <a:lnTo>
                <a:pt x="0" y="721290"/>
              </a:lnTo>
              <a:lnTo>
                <a:pt x="0" y="817146"/>
              </a:lnTo>
            </a:path>
          </a:pathLst>
        </a:custGeom>
        <a:noFill/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D8D368-DE42-4F49-8B52-4A6B394759BB}">
      <dsp:nvSpPr>
        <dsp:cNvPr id="0" name=""/>
        <dsp:cNvSpPr/>
      </dsp:nvSpPr>
      <dsp:spPr>
        <a:xfrm>
          <a:off x="3778391" y="576350"/>
          <a:ext cx="2505314" cy="462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146"/>
              </a:lnTo>
              <a:lnTo>
                <a:pt x="2505314" y="366146"/>
              </a:lnTo>
              <a:lnTo>
                <a:pt x="2505314" y="462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21D8B-3783-4A1E-B283-11D6F7CEB01F}">
      <dsp:nvSpPr>
        <dsp:cNvPr id="0" name=""/>
        <dsp:cNvSpPr/>
      </dsp:nvSpPr>
      <dsp:spPr>
        <a:xfrm>
          <a:off x="1550926" y="1441593"/>
          <a:ext cx="1698921" cy="110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9289"/>
              </a:lnTo>
              <a:lnTo>
                <a:pt x="1698921" y="1009289"/>
              </a:lnTo>
              <a:lnTo>
                <a:pt x="1698921" y="1105145"/>
              </a:lnTo>
            </a:path>
          </a:pathLst>
        </a:custGeom>
        <a:noFill/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389C09-3CDC-4207-805A-EEC69E0DEBC4}">
      <dsp:nvSpPr>
        <dsp:cNvPr id="0" name=""/>
        <dsp:cNvSpPr/>
      </dsp:nvSpPr>
      <dsp:spPr>
        <a:xfrm>
          <a:off x="1550926" y="1441593"/>
          <a:ext cx="238887" cy="110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9289"/>
              </a:lnTo>
              <a:lnTo>
                <a:pt x="238887" y="1009289"/>
              </a:lnTo>
              <a:lnTo>
                <a:pt x="238887" y="1105145"/>
              </a:lnTo>
            </a:path>
          </a:pathLst>
        </a:custGeom>
        <a:noFill/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90C7F5-82F0-4B47-8B51-A3B6CAB4F8D9}">
      <dsp:nvSpPr>
        <dsp:cNvPr id="0" name=""/>
        <dsp:cNvSpPr/>
      </dsp:nvSpPr>
      <dsp:spPr>
        <a:xfrm>
          <a:off x="525147" y="1441593"/>
          <a:ext cx="1025779" cy="1105145"/>
        </a:xfrm>
        <a:custGeom>
          <a:avLst/>
          <a:gdLst/>
          <a:ahLst/>
          <a:cxnLst/>
          <a:rect l="0" t="0" r="0" b="0"/>
          <a:pathLst>
            <a:path>
              <a:moveTo>
                <a:pt x="1025779" y="0"/>
              </a:moveTo>
              <a:lnTo>
                <a:pt x="1025779" y="1009289"/>
              </a:lnTo>
              <a:lnTo>
                <a:pt x="0" y="1009289"/>
              </a:lnTo>
              <a:lnTo>
                <a:pt x="0" y="1105145"/>
              </a:lnTo>
            </a:path>
          </a:pathLst>
        </a:custGeom>
        <a:noFill/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3A2A38-CAEF-4E30-A7C8-38AA6EDA67FA}">
      <dsp:nvSpPr>
        <dsp:cNvPr id="0" name=""/>
        <dsp:cNvSpPr/>
      </dsp:nvSpPr>
      <dsp:spPr>
        <a:xfrm>
          <a:off x="1550926" y="576350"/>
          <a:ext cx="2227464" cy="462002"/>
        </a:xfrm>
        <a:custGeom>
          <a:avLst/>
          <a:gdLst/>
          <a:ahLst/>
          <a:cxnLst/>
          <a:rect l="0" t="0" r="0" b="0"/>
          <a:pathLst>
            <a:path>
              <a:moveTo>
                <a:pt x="2227464" y="0"/>
              </a:moveTo>
              <a:lnTo>
                <a:pt x="2227464" y="366146"/>
              </a:lnTo>
              <a:lnTo>
                <a:pt x="0" y="366146"/>
              </a:lnTo>
              <a:lnTo>
                <a:pt x="0" y="462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81A963-E166-4CA4-83C9-CD742CCF9569}">
      <dsp:nvSpPr>
        <dsp:cNvPr id="0" name=""/>
        <dsp:cNvSpPr/>
      </dsp:nvSpPr>
      <dsp:spPr>
        <a:xfrm>
          <a:off x="2175944" y="167493"/>
          <a:ext cx="3204892" cy="40885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3429FF-4B8A-4B68-B4B7-B214ED469BA2}">
      <dsp:nvSpPr>
        <dsp:cNvPr id="0" name=""/>
        <dsp:cNvSpPr/>
      </dsp:nvSpPr>
      <dsp:spPr>
        <a:xfrm>
          <a:off x="2290914" y="276715"/>
          <a:ext cx="3204892" cy="4088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alpha val="49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baseline="0" dirty="0" smtClean="0"/>
            <a:t>SKELETAL SYSTEM (206)</a:t>
          </a:r>
          <a:endParaRPr lang="en-IN" sz="2000" kern="1200" baseline="0" dirty="0"/>
        </a:p>
      </dsp:txBody>
      <dsp:txXfrm>
        <a:off x="2290914" y="276715"/>
        <a:ext cx="3204892" cy="408857"/>
      </dsp:txXfrm>
    </dsp:sp>
    <dsp:sp modelId="{0B025E96-B049-4D53-96CA-8545C58F56AA}">
      <dsp:nvSpPr>
        <dsp:cNvPr id="0" name=""/>
        <dsp:cNvSpPr/>
      </dsp:nvSpPr>
      <dsp:spPr>
        <a:xfrm>
          <a:off x="247873" y="1038353"/>
          <a:ext cx="2606106" cy="4032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EEA08D-9328-45A6-9816-DD437E672D8B}">
      <dsp:nvSpPr>
        <dsp:cNvPr id="0" name=""/>
        <dsp:cNvSpPr/>
      </dsp:nvSpPr>
      <dsp:spPr>
        <a:xfrm>
          <a:off x="362843" y="1147575"/>
          <a:ext cx="2606106" cy="4032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baseline="0" dirty="0" smtClean="0"/>
            <a:t>AXIAL SKELETON (80)</a:t>
          </a:r>
          <a:endParaRPr lang="en-IN" sz="1800" kern="1200" baseline="0" dirty="0"/>
        </a:p>
      </dsp:txBody>
      <dsp:txXfrm>
        <a:off x="362843" y="1147575"/>
        <a:ext cx="2606106" cy="403239"/>
      </dsp:txXfrm>
    </dsp:sp>
    <dsp:sp modelId="{104C97E8-39FC-43B0-8540-6DEAA1428F88}">
      <dsp:nvSpPr>
        <dsp:cNvPr id="0" name=""/>
        <dsp:cNvSpPr/>
      </dsp:nvSpPr>
      <dsp:spPr>
        <a:xfrm>
          <a:off x="7783" y="2546738"/>
          <a:ext cx="1034727" cy="1097993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5D9814-28A6-4CE6-95BD-5EA599AB3D98}">
      <dsp:nvSpPr>
        <dsp:cNvPr id="0" name=""/>
        <dsp:cNvSpPr/>
      </dsp:nvSpPr>
      <dsp:spPr>
        <a:xfrm>
          <a:off x="122753" y="2655959"/>
          <a:ext cx="1034727" cy="1097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SKULL (29) </a:t>
          </a:r>
          <a:endParaRPr lang="en-IN" sz="1600" kern="1200" dirty="0"/>
        </a:p>
      </dsp:txBody>
      <dsp:txXfrm>
        <a:off x="122753" y="2655959"/>
        <a:ext cx="1034727" cy="1097993"/>
      </dsp:txXfrm>
    </dsp:sp>
    <dsp:sp modelId="{9198E103-0A27-4BE1-89FB-C9EA6DD00EA1}">
      <dsp:nvSpPr>
        <dsp:cNvPr id="0" name=""/>
        <dsp:cNvSpPr/>
      </dsp:nvSpPr>
      <dsp:spPr>
        <a:xfrm>
          <a:off x="1272450" y="2546738"/>
          <a:ext cx="1034727" cy="1097993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FA3B4F-5A58-40A7-A522-5E3B0EC6BF69}">
      <dsp:nvSpPr>
        <dsp:cNvPr id="0" name=""/>
        <dsp:cNvSpPr/>
      </dsp:nvSpPr>
      <dsp:spPr>
        <a:xfrm>
          <a:off x="1387420" y="2655959"/>
          <a:ext cx="1034727" cy="10979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THORAX (25)</a:t>
          </a:r>
          <a:endParaRPr lang="en-IN" sz="1600" kern="1200" dirty="0"/>
        </a:p>
      </dsp:txBody>
      <dsp:txXfrm>
        <a:off x="1387420" y="2655959"/>
        <a:ext cx="1034727" cy="1097993"/>
      </dsp:txXfrm>
    </dsp:sp>
    <dsp:sp modelId="{301969E5-66E5-4B95-9169-5FDBE67E59F7}">
      <dsp:nvSpPr>
        <dsp:cNvPr id="0" name=""/>
        <dsp:cNvSpPr/>
      </dsp:nvSpPr>
      <dsp:spPr>
        <a:xfrm>
          <a:off x="2537117" y="2546738"/>
          <a:ext cx="1425461" cy="1091139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648376-C3EB-430F-9BE7-8E19BEEB74CF}">
      <dsp:nvSpPr>
        <dsp:cNvPr id="0" name=""/>
        <dsp:cNvSpPr/>
      </dsp:nvSpPr>
      <dsp:spPr>
        <a:xfrm>
          <a:off x="2652087" y="2655959"/>
          <a:ext cx="1425461" cy="10911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VERTEBRAL COLUMN (26)</a:t>
          </a:r>
          <a:endParaRPr lang="en-IN" sz="1600" kern="1200" dirty="0"/>
        </a:p>
      </dsp:txBody>
      <dsp:txXfrm>
        <a:off x="2652087" y="2655959"/>
        <a:ext cx="1425461" cy="1091139"/>
      </dsp:txXfrm>
    </dsp:sp>
    <dsp:sp modelId="{CADE2D12-069A-4915-BF16-4F52183F8098}">
      <dsp:nvSpPr>
        <dsp:cNvPr id="0" name=""/>
        <dsp:cNvSpPr/>
      </dsp:nvSpPr>
      <dsp:spPr>
        <a:xfrm>
          <a:off x="5288644" y="1038353"/>
          <a:ext cx="1990122" cy="7114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0E2E0E-F793-44C2-99A7-20151A73D989}">
      <dsp:nvSpPr>
        <dsp:cNvPr id="0" name=""/>
        <dsp:cNvSpPr/>
      </dsp:nvSpPr>
      <dsp:spPr>
        <a:xfrm>
          <a:off x="5403614" y="1147575"/>
          <a:ext cx="1990122" cy="7114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APPENDICULAR SKELETON (126)</a:t>
          </a:r>
          <a:endParaRPr lang="en-IN" sz="1800" kern="1200" dirty="0"/>
        </a:p>
      </dsp:txBody>
      <dsp:txXfrm>
        <a:off x="5403614" y="1147575"/>
        <a:ext cx="1990122" cy="711436"/>
      </dsp:txXfrm>
    </dsp:sp>
    <dsp:sp modelId="{92C38295-9B9B-4BA2-9C25-0DA7A46A7B75}">
      <dsp:nvSpPr>
        <dsp:cNvPr id="0" name=""/>
        <dsp:cNvSpPr/>
      </dsp:nvSpPr>
      <dsp:spPr>
        <a:xfrm>
          <a:off x="4200071" y="2566936"/>
          <a:ext cx="1034727" cy="1075508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D42626-DFB8-4405-9A57-180DB9EB698B}">
      <dsp:nvSpPr>
        <dsp:cNvPr id="0" name=""/>
        <dsp:cNvSpPr/>
      </dsp:nvSpPr>
      <dsp:spPr>
        <a:xfrm>
          <a:off x="4315041" y="2676157"/>
          <a:ext cx="1034727" cy="1075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UPPER LIMB (60)</a:t>
          </a:r>
          <a:endParaRPr lang="en-IN" sz="1600" kern="1200" dirty="0"/>
        </a:p>
      </dsp:txBody>
      <dsp:txXfrm>
        <a:off x="4315041" y="2676157"/>
        <a:ext cx="1034727" cy="1075508"/>
      </dsp:txXfrm>
    </dsp:sp>
    <dsp:sp modelId="{7CE681F0-3673-43F8-BD15-E94873141452}">
      <dsp:nvSpPr>
        <dsp:cNvPr id="0" name=""/>
        <dsp:cNvSpPr/>
      </dsp:nvSpPr>
      <dsp:spPr>
        <a:xfrm>
          <a:off x="5433790" y="2556160"/>
          <a:ext cx="1034727" cy="1075508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70477-6C78-4312-88D7-26A7C17B7718}">
      <dsp:nvSpPr>
        <dsp:cNvPr id="0" name=""/>
        <dsp:cNvSpPr/>
      </dsp:nvSpPr>
      <dsp:spPr>
        <a:xfrm>
          <a:off x="5548759" y="2665381"/>
          <a:ext cx="1034727" cy="10755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PECTORAL GIRDLE (4)</a:t>
          </a:r>
          <a:endParaRPr lang="en-IN" sz="1300" kern="1200" dirty="0"/>
        </a:p>
      </dsp:txBody>
      <dsp:txXfrm>
        <a:off x="5548759" y="2665381"/>
        <a:ext cx="1034727" cy="1075508"/>
      </dsp:txXfrm>
    </dsp:sp>
    <dsp:sp modelId="{43F17BCE-47EA-467B-A304-B922EE0E7073}">
      <dsp:nvSpPr>
        <dsp:cNvPr id="0" name=""/>
        <dsp:cNvSpPr/>
      </dsp:nvSpPr>
      <dsp:spPr>
        <a:xfrm>
          <a:off x="6667508" y="2556160"/>
          <a:ext cx="1034727" cy="1080088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6A1C9-99B2-4F8C-B63E-1EC55C6A4768}">
      <dsp:nvSpPr>
        <dsp:cNvPr id="0" name=""/>
        <dsp:cNvSpPr/>
      </dsp:nvSpPr>
      <dsp:spPr>
        <a:xfrm>
          <a:off x="6782478" y="2665381"/>
          <a:ext cx="1034727" cy="10800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LOWER LIMB (60)</a:t>
          </a:r>
          <a:endParaRPr lang="en-IN" sz="1300" kern="1200" dirty="0"/>
        </a:p>
      </dsp:txBody>
      <dsp:txXfrm>
        <a:off x="6782478" y="2665381"/>
        <a:ext cx="1034727" cy="1080088"/>
      </dsp:txXfrm>
    </dsp:sp>
    <dsp:sp modelId="{B8E9A743-FCB1-4AAE-A2E6-F811E128E232}">
      <dsp:nvSpPr>
        <dsp:cNvPr id="0" name=""/>
        <dsp:cNvSpPr/>
      </dsp:nvSpPr>
      <dsp:spPr>
        <a:xfrm>
          <a:off x="7990844" y="2556160"/>
          <a:ext cx="1034727" cy="1084667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9F67E5-7301-4336-8628-8A9D00BAE947}">
      <dsp:nvSpPr>
        <dsp:cNvPr id="0" name=""/>
        <dsp:cNvSpPr/>
      </dsp:nvSpPr>
      <dsp:spPr>
        <a:xfrm>
          <a:off x="8105814" y="2665381"/>
          <a:ext cx="1034727" cy="10846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PELVIC GIRDLE (2)</a:t>
          </a:r>
          <a:endParaRPr lang="en-IN" sz="1300" kern="1200" dirty="0"/>
        </a:p>
      </dsp:txBody>
      <dsp:txXfrm>
        <a:off x="8105814" y="2665381"/>
        <a:ext cx="1034727" cy="1084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95836-86E8-4D29-AD7D-9590098D41A0}" type="datetimeFigureOut">
              <a:rPr lang="en-US" smtClean="0"/>
              <a:t>08-Sep-25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86987-4DA1-41CA-AA58-E9FE399A65F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BE8A7-2D04-4CCA-A906-7F2CC656E5A0}" type="slidenum">
              <a:rPr lang="en-IN" smtClean="0"/>
              <a:pPr/>
              <a:t>3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 anchor="b"/>
          <a:lstStyle/>
          <a:p>
            <a:pPr algn="r"/>
            <a:r>
              <a:rPr lang="en-US" sz="1200"/>
              <a:t>3</a:t>
            </a: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5367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 anchor="b"/>
          <a:lstStyle/>
          <a:p>
            <a:pPr algn="r"/>
            <a:r>
              <a:rPr lang="en-US" sz="1200"/>
              <a:t>4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86987-4DA1-41CA-AA58-E9FE399A65F4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08-Sep-25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/>
          <a:lstStyle/>
          <a:p>
            <a:pPr algn="ctr"/>
            <a:r>
              <a:rPr lang="en-US" sz="3100" b="1" dirty="0" smtClean="0">
                <a:solidFill>
                  <a:srgbClr val="7030A0"/>
                </a:solidFill>
                <a:latin typeface="Arial Black" pitchFamily="34" charset="0"/>
              </a:rPr>
              <a:t>GENERAL  </a:t>
            </a:r>
            <a:r>
              <a:rPr lang="en-US" sz="3100" b="1" dirty="0" smtClean="0">
                <a:solidFill>
                  <a:srgbClr val="7030A0"/>
                </a:solidFill>
                <a:latin typeface="Arial Black" pitchFamily="34" charset="0"/>
              </a:rPr>
              <a:t>ANATOMY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b="1" dirty="0" smtClean="0">
                <a:solidFill>
                  <a:srgbClr val="FF0000"/>
                </a:solidFill>
                <a:latin typeface="Algerian" pitchFamily="82" charset="0"/>
              </a:rPr>
              <a:t>BONE - 1</a:t>
            </a:r>
            <a:endParaRPr lang="en-IN" sz="4000" b="1" dirty="0" smtClean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6148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4114800"/>
            <a:ext cx="4495800" cy="2239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b="1" dirty="0" smtClean="0">
                <a:solidFill>
                  <a:srgbClr val="FF0066"/>
                </a:solidFill>
              </a:rPr>
              <a:t>Dr. Praveen Kumar Kurrey</a:t>
            </a:r>
          </a:p>
          <a:p>
            <a:pPr>
              <a:buFont typeface="Arial" charset="0"/>
              <a:buNone/>
            </a:pPr>
            <a:r>
              <a:rPr lang="en-US" b="1" dirty="0" smtClean="0">
                <a:solidFill>
                  <a:srgbClr val="FF0066"/>
                </a:solidFill>
              </a:rPr>
              <a:t>M.B.B.S., M.S., </a:t>
            </a:r>
            <a:r>
              <a:rPr lang="en-US" b="1" dirty="0" smtClean="0">
                <a:solidFill>
                  <a:srgbClr val="FF0066"/>
                </a:solidFill>
              </a:rPr>
              <a:t>B.C.M.E, B.C.B.R</a:t>
            </a:r>
            <a:r>
              <a:rPr lang="en-US" b="1" dirty="0" smtClean="0">
                <a:solidFill>
                  <a:srgbClr val="FF0066"/>
                </a:solidFill>
              </a:rPr>
              <a:t>.</a:t>
            </a:r>
          </a:p>
          <a:p>
            <a:pPr>
              <a:buFont typeface="Arial" charset="0"/>
              <a:buNone/>
            </a:pPr>
            <a:r>
              <a:rPr lang="en-US" b="1" dirty="0" smtClean="0">
                <a:solidFill>
                  <a:srgbClr val="FF0066"/>
                </a:solidFill>
              </a:rPr>
              <a:t>Professor Anatomy</a:t>
            </a:r>
            <a:endParaRPr lang="en-IN" b="1" dirty="0" smtClean="0">
              <a:solidFill>
                <a:srgbClr val="FF0066"/>
              </a:solidFill>
            </a:endParaRPr>
          </a:p>
          <a:p>
            <a:endParaRPr lang="en-IN" dirty="0" smtClean="0">
              <a:solidFill>
                <a:srgbClr val="FF0066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2819400"/>
            <a:ext cx="3276600" cy="3535524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6" name="Picture 2" descr="REGIONAL CLASSIFICATION OF BONES&#10; On regional basis,&#10;human skeleton can be&#10;divided in two major parts:&#10;1)AXIAL SKELETON&#10;2..."/>
          <p:cNvPicPr>
            <a:picLocks noChangeAspect="1" noChangeArrowheads="1"/>
          </p:cNvPicPr>
          <p:nvPr/>
        </p:nvPicPr>
        <p:blipFill>
          <a:blip r:embed="rId2" cstate="print"/>
          <a:srcRect l="43260" t="22547"/>
          <a:stretch>
            <a:fillRect/>
          </a:stretch>
        </p:blipFill>
        <p:spPr bwMode="auto">
          <a:xfrm>
            <a:off x="990600" y="2667000"/>
            <a:ext cx="32766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0" y="533400"/>
          <a:ext cx="9144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AXIAL SKELETON&#10;Skull&#10;Thoraic cage&#10;Vertebral&#10;column&#10;• Axial skeleton consists&#10;of skull, thoraic cage&#10;and vertebral column&#10;•..."/>
          <p:cNvPicPr>
            <a:picLocks noChangeAspect="1" noChangeArrowheads="1"/>
          </p:cNvPicPr>
          <p:nvPr/>
        </p:nvPicPr>
        <p:blipFill>
          <a:blip r:embed="rId2" cstate="print"/>
          <a:srcRect l="3762" t="1753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AXIAL (Part one)&#10;Cranium: 8 Bones&#10;Facial: 14 Bones&#10;Auditory Ossicles:&#10;6 Bones&#10;Skull :&#10;Cranium&#10;Facial&#10;bones&#10;Mandible&#10;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1860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Ribs&#10;• There are 12 pairs of ribs.&#10;• They form the thoraic cage&#10;of our skeleton.&#10;Ribs&#10; 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-76200" y="0"/>
            <a:ext cx="92202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  <a:solidFill>
            <a:srgbClr val="9966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Vertebral column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Consist of 26 bones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7 – cervical</a:t>
            </a:r>
          </a:p>
          <a:p>
            <a:r>
              <a:rPr lang="en-US" dirty="0"/>
              <a:t>12- thoracic</a:t>
            </a:r>
          </a:p>
          <a:p>
            <a:r>
              <a:rPr lang="en-US" dirty="0"/>
              <a:t>5 – lumber</a:t>
            </a:r>
          </a:p>
          <a:p>
            <a:r>
              <a:rPr lang="en-US" dirty="0"/>
              <a:t>5 – sacral   fuse to form 1 sacrum</a:t>
            </a:r>
          </a:p>
          <a:p>
            <a:r>
              <a:rPr lang="en-US" dirty="0"/>
              <a:t>1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smtClean="0"/>
              <a:t>coccyx -----------(4 </a:t>
            </a:r>
            <a:r>
              <a:rPr lang="en-US" dirty="0" err="1" smtClean="0"/>
              <a:t>coccygeal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2" descr="Vertebral Column&#10;• There are 26 vertebrae in&#10;the human skeleton&#10;• They are divided into 4&#10;regions:&#10;1. Cervical ( 8 )&#10;2. Th..."/>
          <p:cNvPicPr>
            <a:picLocks noChangeAspect="1" noChangeArrowheads="1"/>
          </p:cNvPicPr>
          <p:nvPr/>
        </p:nvPicPr>
        <p:blipFill>
          <a:blip r:embed="rId2" cstate="print"/>
          <a:srcRect l="50784" t="17537"/>
          <a:stretch>
            <a:fillRect/>
          </a:stretch>
        </p:blipFill>
        <p:spPr bwMode="auto">
          <a:xfrm>
            <a:off x="5410200" y="1202759"/>
            <a:ext cx="3733800" cy="56552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APPENDICULAR SKELETON&#10;It consists of :&#10;Shoulder girdle : Clavicles ( 2 )&#10;Scapula ( 2 )&#10; Upper Extremities&#10;Humerus ( 2 )&#10;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lassification Of Bones&#10;On the basis of shape :&#10;1.Long Bones&#10;2.Short Bones&#10;3.Flat Bones&#10;4.Irregular Bones&#10;5.Pneumatic Bon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Long Bones&#10; &gt;&quot;Long bones&quot; are longer than they are wide,&#10;i.e. length &gt; diameter.&#10; They consist of a shaft - which is th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525000" cy="716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	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92252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Bones are highly vascular, constantly changing living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and  specialized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connective tissue, which makes up the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body skeleton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and is one of the hardest structure of the body.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3554" name="Picture 2" descr="Types of Long Bones&#10;• Typical Long Bones&#10;They have an elongated shaft and two ends and are&#10;represented by bones such as hu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umerus_c_s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188640"/>
            <a:ext cx="2057400" cy="37719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Picture 4" descr="first_metacarp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692696"/>
            <a:ext cx="2562225" cy="2867025"/>
          </a:xfrm>
          <a:prstGeom prst="rect">
            <a:avLst/>
          </a:prstGeom>
        </p:spPr>
      </p:pic>
      <p:pic>
        <p:nvPicPr>
          <p:cNvPr id="7" name="Picture 6" descr="clavicle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67744" y="4293096"/>
            <a:ext cx="4716016" cy="1716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SHORT BONES&#10;&gt; &quot;Short bones&quot; can be approximately cube-shaped,&#10;i.e. length is similar to width/depth/diameter.&#10;The most obv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5602" name="Picture 2" descr="FLAT BONES&#10;• &quot;Flat bones&quot; have a thin shape and, in some cases,&#10;provide mechanical protection to soft tissues&#10;beneath or 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IRREGULAR BONES&#10;• &quot;Irregular bones&quot; have complicated shapes that&#10;cannot be classified as &quot;long&quot;, &quot;short&quot; or &quot;flat&quot;. Their&#10;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256"/>
            <a:ext cx="9144000" cy="6865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7650" name="Picture 2" descr="PNEUMATIC BONES&#10;• A bone that is hollow or contains many air cells, such&#10;as the mastoid process of the temporal bone.&#10;Also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067800" cy="67063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574664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sz="2400" b="1" dirty="0" smtClean="0"/>
              <a:t> </a:t>
            </a:r>
            <a:r>
              <a:rPr lang="en-US" sz="3500" b="1" dirty="0" err="1" smtClean="0">
                <a:solidFill>
                  <a:srgbClr val="FF0000"/>
                </a:solidFill>
              </a:rPr>
              <a:t>Sesamoid</a:t>
            </a:r>
            <a:r>
              <a:rPr lang="en-US" sz="3500" b="1" dirty="0" smtClean="0">
                <a:solidFill>
                  <a:srgbClr val="FF0000"/>
                </a:solidFill>
              </a:rPr>
              <a:t> Bones-</a:t>
            </a:r>
            <a:r>
              <a:rPr lang="en-US" sz="3500" dirty="0" smtClean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	These are bony nodules found embedded in the tendons or joint capsules.</a:t>
            </a:r>
          </a:p>
          <a:p>
            <a:r>
              <a:rPr lang="en-US" sz="2400" dirty="0" smtClean="0"/>
              <a:t>They have no </a:t>
            </a:r>
            <a:r>
              <a:rPr lang="en-US" sz="2400" dirty="0" err="1" smtClean="0"/>
              <a:t>periosteum</a:t>
            </a:r>
            <a:r>
              <a:rPr lang="en-US" sz="2400" dirty="0" smtClean="0"/>
              <a:t> and ossify after birth. </a:t>
            </a:r>
          </a:p>
          <a:p>
            <a:r>
              <a:rPr lang="en-US" sz="2400" dirty="0" smtClean="0"/>
              <a:t>They are related to </a:t>
            </a:r>
            <a:r>
              <a:rPr lang="en-US" sz="2400" dirty="0" err="1" smtClean="0"/>
              <a:t>articular</a:t>
            </a:r>
            <a:r>
              <a:rPr lang="en-US" sz="2400" dirty="0" smtClean="0"/>
              <a:t> or non </a:t>
            </a:r>
            <a:r>
              <a:rPr lang="en-US" sz="2400" dirty="0" err="1" smtClean="0"/>
              <a:t>articular</a:t>
            </a:r>
            <a:r>
              <a:rPr lang="en-US" sz="2400" dirty="0" smtClean="0"/>
              <a:t> bony surface, and the surfaces of contact are covered with hyaline cartilage.</a:t>
            </a:r>
          </a:p>
          <a:p>
            <a:r>
              <a:rPr lang="en-US" sz="2400" dirty="0" smtClean="0"/>
              <a:t>They are lubricated by a bursa or synovial membrane. </a:t>
            </a:r>
          </a:p>
          <a:p>
            <a:pPr>
              <a:buNone/>
            </a:pPr>
            <a:r>
              <a:rPr lang="en-US" sz="2400" dirty="0" smtClean="0"/>
              <a:t>	</a:t>
            </a:r>
          </a:p>
          <a:p>
            <a:pPr>
              <a:buNone/>
            </a:pPr>
            <a:r>
              <a:rPr lang="en-US" sz="2400" dirty="0" smtClean="0"/>
              <a:t>	Ex- </a:t>
            </a:r>
            <a:r>
              <a:rPr lang="en-US" sz="1900" i="1" dirty="0" smtClean="0"/>
              <a:t>Patella- </a:t>
            </a:r>
            <a:r>
              <a:rPr lang="en-US" sz="1900" dirty="0" smtClean="0"/>
              <a:t>Tendon of Quadriceps, </a:t>
            </a:r>
          </a:p>
          <a:p>
            <a:pPr>
              <a:buNone/>
            </a:pPr>
            <a:r>
              <a:rPr lang="en-US" sz="1900" dirty="0" smtClean="0"/>
              <a:t>		</a:t>
            </a:r>
            <a:r>
              <a:rPr lang="en-US" sz="1900" dirty="0" err="1" smtClean="0"/>
              <a:t>Pisiform</a:t>
            </a:r>
            <a:r>
              <a:rPr lang="en-US" sz="1900" dirty="0" smtClean="0"/>
              <a:t>- Tendon of Flexor </a:t>
            </a:r>
            <a:r>
              <a:rPr lang="en-US" sz="1900" dirty="0" err="1" smtClean="0"/>
              <a:t>carpi</a:t>
            </a:r>
            <a:r>
              <a:rPr lang="en-US" sz="1900" dirty="0" smtClean="0"/>
              <a:t> </a:t>
            </a:r>
            <a:r>
              <a:rPr lang="en-US" sz="1900" dirty="0" err="1" smtClean="0"/>
              <a:t>ulnaris</a:t>
            </a:r>
            <a:r>
              <a:rPr lang="en-US" sz="1900" dirty="0" smtClean="0"/>
              <a:t>, </a:t>
            </a:r>
          </a:p>
          <a:p>
            <a:pPr>
              <a:buNone/>
            </a:pPr>
            <a:r>
              <a:rPr lang="en-US" sz="1900" i="1" dirty="0" smtClean="0"/>
              <a:t>		</a:t>
            </a:r>
            <a:r>
              <a:rPr lang="en-US" sz="1900" i="1" dirty="0" err="1" smtClean="0"/>
              <a:t>Fabella</a:t>
            </a:r>
            <a:r>
              <a:rPr lang="en-US" sz="1900" i="1" dirty="0" smtClean="0"/>
              <a:t>- </a:t>
            </a:r>
            <a:r>
              <a:rPr lang="en-US" sz="1900" dirty="0" smtClean="0"/>
              <a:t>Tendon of Lateral head of </a:t>
            </a:r>
            <a:r>
              <a:rPr lang="en-US" sz="1900" dirty="0" err="1" smtClean="0"/>
              <a:t>Gastrocnemius</a:t>
            </a:r>
            <a:endParaRPr lang="en-US" sz="1900" dirty="0" smtClean="0"/>
          </a:p>
          <a:p>
            <a:pPr>
              <a:buNone/>
            </a:pPr>
            <a:r>
              <a:rPr lang="en-US" sz="2400" dirty="0" smtClean="0"/>
              <a:t>	</a:t>
            </a:r>
          </a:p>
          <a:p>
            <a:pPr>
              <a:buNone/>
            </a:pPr>
            <a:r>
              <a:rPr lang="en-US" sz="2400" dirty="0" smtClean="0"/>
              <a:t>	Functions of </a:t>
            </a:r>
            <a:r>
              <a:rPr lang="en-US" sz="2400" dirty="0" err="1" smtClean="0"/>
              <a:t>Sesamoid</a:t>
            </a:r>
            <a:r>
              <a:rPr lang="en-US" sz="2400" dirty="0" smtClean="0"/>
              <a:t> Bones- </a:t>
            </a:r>
          </a:p>
          <a:p>
            <a:pPr>
              <a:buFont typeface="Wingdings" pitchFamily="2" charset="2"/>
              <a:buChar char="§"/>
            </a:pPr>
            <a:r>
              <a:rPr lang="en-US" sz="2400" i="1" dirty="0" smtClean="0"/>
              <a:t>To resist pressure</a:t>
            </a:r>
          </a:p>
          <a:p>
            <a:pPr>
              <a:buFont typeface="Wingdings" pitchFamily="2" charset="2"/>
              <a:buChar char="§"/>
            </a:pPr>
            <a:r>
              <a:rPr lang="en-US" sz="2400" i="1" dirty="0" smtClean="0"/>
              <a:t>To </a:t>
            </a:r>
            <a:r>
              <a:rPr lang="en-US" sz="2400" i="1" dirty="0" err="1" smtClean="0"/>
              <a:t>minimise</a:t>
            </a:r>
            <a:r>
              <a:rPr lang="en-US" sz="2400" i="1" dirty="0" smtClean="0"/>
              <a:t> friction</a:t>
            </a:r>
          </a:p>
          <a:p>
            <a:pPr>
              <a:buFont typeface="Wingdings" pitchFamily="2" charset="2"/>
              <a:buChar char="§"/>
            </a:pPr>
            <a:r>
              <a:rPr lang="en-US" sz="2400" i="1" dirty="0" smtClean="0"/>
              <a:t>To alter the direction of the pull of the muscle</a:t>
            </a:r>
          </a:p>
          <a:p>
            <a:pPr>
              <a:buFont typeface="Wingdings" pitchFamily="2" charset="2"/>
              <a:buChar char="§"/>
            </a:pPr>
            <a:r>
              <a:rPr lang="en-US" sz="2400" i="1" dirty="0" smtClean="0"/>
              <a:t>To maintain the local circulation</a:t>
            </a:r>
            <a:endParaRPr lang="en-IN" sz="2400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72600" y="1124744"/>
            <a:ext cx="1162472" cy="114300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5" name="Picture 4" descr="336139-387399-84t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0232" y="2996952"/>
            <a:ext cx="2372079" cy="21941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686800" cy="6324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2" descr="Accessory (Supernumerary) Bones&#10;• An accessory bone is&#10;a bone which does not occur&#10;frequently in the body but is still&#10;pre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8964488" cy="63813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/>
              <a:t>7. Accessory/ Supernumerary Bones- </a:t>
            </a:r>
            <a:r>
              <a:rPr lang="en-US" sz="2400" dirty="0" smtClean="0"/>
              <a:t>may occur as </a:t>
            </a:r>
            <a:r>
              <a:rPr lang="en-US" sz="2400" dirty="0" err="1" smtClean="0"/>
              <a:t>ununited</a:t>
            </a:r>
            <a:r>
              <a:rPr lang="en-US" sz="2400" dirty="0" smtClean="0"/>
              <a:t> epiphyses developed from extra </a:t>
            </a:r>
            <a:r>
              <a:rPr lang="en-US" sz="2400" dirty="0" err="1" smtClean="0"/>
              <a:t>centres</a:t>
            </a:r>
            <a:r>
              <a:rPr lang="en-US" sz="2400" dirty="0" smtClean="0"/>
              <a:t> of ossification. 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dirty="0" smtClean="0"/>
              <a:t>Ex- </a:t>
            </a:r>
            <a:r>
              <a:rPr lang="en-US" sz="2400" dirty="0" err="1" smtClean="0"/>
              <a:t>Sutural</a:t>
            </a:r>
            <a:r>
              <a:rPr lang="en-US" sz="2400" dirty="0" smtClean="0"/>
              <a:t> bones,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trigonum</a:t>
            </a:r>
            <a:r>
              <a:rPr lang="en-US" sz="2400" dirty="0" smtClean="0"/>
              <a:t>,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vesalianum</a:t>
            </a:r>
            <a:r>
              <a:rPr lang="en-US" sz="2400" dirty="0" smtClean="0"/>
              <a:t>, etc.</a:t>
            </a:r>
          </a:p>
          <a:p>
            <a:pPr>
              <a:buNone/>
            </a:pPr>
            <a:r>
              <a:rPr lang="en-US" sz="2400" b="1" dirty="0" smtClean="0"/>
              <a:t>	</a:t>
            </a:r>
            <a:r>
              <a:rPr lang="en-US" sz="2400" dirty="0" smtClean="0"/>
              <a:t>Accessory bones may be mistaken for fractures. But these are often bilateral with smooth surface without any callus.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972600" y="1340768"/>
            <a:ext cx="514400" cy="114300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4" name="Picture 3" descr="6_sutural_bone13503242958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420888"/>
            <a:ext cx="5384651" cy="3846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22" name="Picture 2" descr="Heterotopic Bones&#10;• Bones sometimes develop in soft tissues. Horse&#10;riders develop bones in adductor muscles (rider’s&#10;bones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77124"/>
            <a:ext cx="9144001" cy="7035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481328"/>
            <a:ext cx="9144000" cy="4525963"/>
          </a:xfrm>
        </p:spPr>
        <p:txBody>
          <a:bodyPr/>
          <a:lstStyle/>
          <a:p>
            <a:r>
              <a:rPr lang="en-US" dirty="0" smtClean="0"/>
              <a:t>Also known as </a:t>
            </a:r>
            <a:r>
              <a:rPr lang="en-US" b="1" i="1" dirty="0" smtClean="0"/>
              <a:t>Os</a:t>
            </a:r>
            <a:r>
              <a:rPr lang="en-US" dirty="0" smtClean="0"/>
              <a:t> in Latin and </a:t>
            </a:r>
            <a:r>
              <a:rPr lang="en-US" b="1" i="1" dirty="0" err="1" smtClean="0"/>
              <a:t>Osteon</a:t>
            </a:r>
            <a:r>
              <a:rPr lang="en-US" dirty="0" smtClean="0"/>
              <a:t> in Greek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BONE</a:t>
            </a:r>
            <a:endParaRPr lang="en-IN" sz="4400" b="1" dirty="0">
              <a:solidFill>
                <a:srgbClr val="FF0000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07504" y="2924944"/>
            <a:ext cx="2952328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1/3</a:t>
            </a:r>
          </a:p>
          <a:p>
            <a:pPr algn="ctr"/>
            <a:r>
              <a:rPr lang="en-US" b="1" dirty="0" smtClean="0"/>
              <a:t>COLLAGEN</a:t>
            </a:r>
            <a:endParaRPr lang="en-IN" b="1" dirty="0"/>
          </a:p>
        </p:txBody>
      </p:sp>
      <p:sp>
        <p:nvSpPr>
          <p:cNvPr id="5" name="Oval 4"/>
          <p:cNvSpPr/>
          <p:nvPr/>
        </p:nvSpPr>
        <p:spPr>
          <a:xfrm>
            <a:off x="3635896" y="2924944"/>
            <a:ext cx="5328592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2/3</a:t>
            </a:r>
          </a:p>
          <a:p>
            <a:pPr algn="ctr"/>
            <a:r>
              <a:rPr lang="en-US" b="1" dirty="0" smtClean="0"/>
              <a:t>INORGANIC SALTS</a:t>
            </a:r>
            <a:endParaRPr lang="en-IN" b="1" dirty="0"/>
          </a:p>
        </p:txBody>
      </p:sp>
      <p:sp>
        <p:nvSpPr>
          <p:cNvPr id="6" name="Cross 5"/>
          <p:cNvSpPr/>
          <p:nvPr/>
        </p:nvSpPr>
        <p:spPr>
          <a:xfrm>
            <a:off x="3203848" y="3212976"/>
            <a:ext cx="338336" cy="288032"/>
          </a:xfrm>
          <a:prstGeom prst="plus">
            <a:avLst/>
          </a:prstGeom>
          <a:solidFill>
            <a:schemeClr val="tx1"/>
          </a:solidFill>
          <a:ln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own Arrow 6"/>
          <p:cNvSpPr/>
          <p:nvPr/>
        </p:nvSpPr>
        <p:spPr>
          <a:xfrm>
            <a:off x="1547664" y="3861048"/>
            <a:ext cx="7200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Down Arrow 7"/>
          <p:cNvSpPr/>
          <p:nvPr/>
        </p:nvSpPr>
        <p:spPr>
          <a:xfrm>
            <a:off x="6300192" y="3861048"/>
            <a:ext cx="45719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Oval 8"/>
          <p:cNvSpPr/>
          <p:nvPr/>
        </p:nvSpPr>
        <p:spPr>
          <a:xfrm>
            <a:off x="323528" y="4437112"/>
            <a:ext cx="2592288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FLEXIBILITY+ TOUGHNESS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004048" y="4437112"/>
            <a:ext cx="2664296" cy="15121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HARDNESS</a:t>
            </a:r>
            <a:endParaRPr lang="en-IN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746" name="Picture 2" descr="Structural Classification of Bones&#10;• On the basis of structure, there&#10;are two levels by which we can&#10;classify bones.&#10;1. Ma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770" name="Picture 2" descr="• Also called cortical bone.&#10;• It forms the outer shell (or&#10;cortex) of the bones.&#10;• It makes up 80 % of the&#10;adult human sk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 descr="• Structural unit of compact bone is the&#10;osteon ( Haversian System )&#10;•Compact bone has canals and passageways that serve&#10;a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4818" name="Picture 2" descr="• Also called Spongy bone.&#10;• Present inside the bone.&#10;• It contains red bone marrow.&#10;• It is open in texture and has&#10;great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5842" name="Picture 2" descr="Consists of trabeculae(rods and plates) which are positioned&#10;where the bone is stressed.&#10;Only a few layers thick, the tra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" y="1196752"/>
          <a:ext cx="9143998" cy="3717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1639"/>
                <a:gridCol w="3919873"/>
                <a:gridCol w="3892486"/>
              </a:tblGrid>
              <a:tr h="476209">
                <a:tc gridSpan="3">
                  <a:txBody>
                    <a:bodyPr/>
                    <a:lstStyle/>
                    <a:p>
                      <a:r>
                        <a:rPr lang="en-US" dirty="0" smtClean="0"/>
                        <a:t>                             </a:t>
                      </a:r>
                      <a:r>
                        <a:rPr lang="en-US" dirty="0" smtClean="0">
                          <a:latin typeface="Tempus Sans ITC" pitchFamily="82" charset="0"/>
                        </a:rPr>
                        <a:t>COMPACT BONES</a:t>
                      </a:r>
                      <a:r>
                        <a:rPr lang="en-US" dirty="0" smtClean="0"/>
                        <a:t>                             </a:t>
                      </a:r>
                      <a:r>
                        <a:rPr lang="en-US" dirty="0" smtClean="0">
                          <a:latin typeface="Tempus Sans ITC" pitchFamily="82" charset="0"/>
                        </a:rPr>
                        <a:t>CANCELLOUS</a:t>
                      </a:r>
                      <a:r>
                        <a:rPr lang="en-US" baseline="0" dirty="0" smtClean="0">
                          <a:latin typeface="Tempus Sans ITC" pitchFamily="82" charset="0"/>
                        </a:rPr>
                        <a:t> BONES</a:t>
                      </a:r>
                      <a:r>
                        <a:rPr lang="en-US" dirty="0" smtClean="0"/>
                        <a:t>  </a:t>
                      </a:r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  <a:tr h="3240824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empus Sans ITC" pitchFamily="82" charset="0"/>
                        </a:rPr>
                        <a:t>Location</a:t>
                      </a:r>
                    </a:p>
                    <a:p>
                      <a:endParaRPr lang="en-US" dirty="0" smtClean="0">
                        <a:latin typeface="Tempus Sans ITC" pitchFamily="82" charset="0"/>
                      </a:endParaRPr>
                    </a:p>
                    <a:p>
                      <a:r>
                        <a:rPr lang="en-US" dirty="0" smtClean="0">
                          <a:latin typeface="Tempus Sans ITC" pitchFamily="82" charset="0"/>
                        </a:rPr>
                        <a:t>Lamellae</a:t>
                      </a:r>
                    </a:p>
                    <a:p>
                      <a:endParaRPr lang="en-US" dirty="0" smtClean="0">
                        <a:latin typeface="Tempus Sans ITC" pitchFamily="82" charset="0"/>
                      </a:endParaRPr>
                    </a:p>
                    <a:p>
                      <a:endParaRPr lang="en-US" dirty="0" smtClean="0">
                        <a:latin typeface="Tempus Sans ITC" pitchFamily="82" charset="0"/>
                      </a:endParaRPr>
                    </a:p>
                    <a:p>
                      <a:r>
                        <a:rPr lang="en-US" dirty="0" smtClean="0">
                          <a:latin typeface="Tempus Sans ITC" pitchFamily="82" charset="0"/>
                        </a:rPr>
                        <a:t>Bone</a:t>
                      </a:r>
                      <a:r>
                        <a:rPr lang="en-US" baseline="0" dirty="0" smtClean="0">
                          <a:latin typeface="Tempus Sans ITC" pitchFamily="82" charset="0"/>
                        </a:rPr>
                        <a:t> marrow</a:t>
                      </a:r>
                    </a:p>
                    <a:p>
                      <a:endParaRPr lang="en-US" baseline="0" dirty="0" smtClean="0">
                        <a:latin typeface="Tempus Sans ITC" pitchFamily="82" charset="0"/>
                      </a:endParaRPr>
                    </a:p>
                    <a:p>
                      <a:endParaRPr lang="en-US" baseline="0" dirty="0" smtClean="0">
                        <a:latin typeface="Tempus Sans ITC" pitchFamily="82" charset="0"/>
                      </a:endParaRPr>
                    </a:p>
                    <a:p>
                      <a:r>
                        <a:rPr lang="en-US" baseline="0" dirty="0" smtClean="0">
                          <a:latin typeface="Tempus Sans ITC" pitchFamily="82" charset="0"/>
                        </a:rPr>
                        <a:t>Nature</a:t>
                      </a:r>
                      <a:endParaRPr lang="en-IN" dirty="0">
                        <a:latin typeface="Tempus Sans ITC" pitchFamily="8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</a:t>
                      </a:r>
                      <a:r>
                        <a:rPr lang="en-US" baseline="0" dirty="0" smtClean="0"/>
                        <a:t> Shaft of long bone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Arranged to form </a:t>
                      </a:r>
                      <a:r>
                        <a:rPr lang="en-US" baseline="0" dirty="0" err="1" smtClean="0"/>
                        <a:t>Haversian</a:t>
                      </a:r>
                      <a:r>
                        <a:rPr lang="en-US" baseline="0" dirty="0" smtClean="0"/>
                        <a:t> system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Red marrow till puberty. Yellow marrow after puberty, which stores fat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Hard and Ivory like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 Epiphysis</a:t>
                      </a:r>
                      <a:r>
                        <a:rPr lang="en-US" baseline="0" dirty="0" smtClean="0"/>
                        <a:t> of long bone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Arranged in meshwork. </a:t>
                      </a:r>
                      <a:r>
                        <a:rPr lang="en-US" baseline="0" dirty="0" err="1" smtClean="0"/>
                        <a:t>Haversian</a:t>
                      </a:r>
                      <a:r>
                        <a:rPr lang="en-US" baseline="0" dirty="0" smtClean="0"/>
                        <a:t> system absent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Red, which produce RBC, granular series of WBC and platelets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Spongy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188624" y="2204864"/>
            <a:ext cx="802432" cy="1143000"/>
          </a:xfrm>
        </p:spPr>
        <p:txBody>
          <a:bodyPr/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6866" name="Picture 2" descr="• There are two tissue layers,&#10;lining our bones:&#10;1. Periosteum&#10;2. Endosteum&#10;• Periosteum lines outside&#10;surface of bones, t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246"/>
            <a:ext cx="9144000" cy="6865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7890" name="Picture 2" descr="• Microscopic level&#10;Microscopically, bones are of five types.&#10;• LAMELLAR BONE :&#10;mature bones whether compact or cancellous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7086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376672"/>
          </a:xfrm>
        </p:spPr>
        <p:txBody>
          <a:bodyPr/>
          <a:lstStyle/>
          <a:p>
            <a:pPr marL="681228" indent="-571500">
              <a:buFont typeface="+mj-lt"/>
              <a:buAutoNum type="romanUcPeriod"/>
            </a:pPr>
            <a:r>
              <a:rPr lang="en-US" sz="2400" b="1" dirty="0" smtClean="0"/>
              <a:t>Lamellar– </a:t>
            </a:r>
            <a:r>
              <a:rPr lang="en-US" sz="2400" dirty="0" smtClean="0"/>
              <a:t>These are arranged in piles in a </a:t>
            </a:r>
            <a:r>
              <a:rPr lang="en-US" sz="2400" dirty="0" err="1" smtClean="0"/>
              <a:t>cancellous</a:t>
            </a:r>
            <a:r>
              <a:rPr lang="en-US" sz="2400" dirty="0" smtClean="0"/>
              <a:t> bone, while, in concentric cylinders (</a:t>
            </a:r>
            <a:r>
              <a:rPr lang="en-US" sz="2400" dirty="0" err="1" smtClean="0"/>
              <a:t>Haversian</a:t>
            </a:r>
            <a:r>
              <a:rPr lang="en-US" sz="2400" dirty="0" smtClean="0"/>
              <a:t> System) in a compact bone.</a:t>
            </a:r>
          </a:p>
          <a:p>
            <a:pPr marL="937260" lvl="1" indent="-571500">
              <a:buNone/>
            </a:pPr>
            <a:endParaRPr lang="en-US" sz="1600" b="1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044608" y="1700808"/>
            <a:ext cx="586408" cy="114300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5" name="Picture 4" descr="picture111318686089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132856"/>
            <a:ext cx="7668344" cy="3869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4525963"/>
          </a:xfrm>
        </p:spPr>
        <p:txBody>
          <a:bodyPr/>
          <a:lstStyle/>
          <a:p>
            <a:pPr marL="681228" indent="-571500">
              <a:buNone/>
            </a:pPr>
            <a:r>
              <a:rPr lang="en-US" sz="2400" b="1" dirty="0" smtClean="0"/>
              <a:t>II. Woven- </a:t>
            </a:r>
            <a:r>
              <a:rPr lang="en-US" sz="2400" dirty="0" smtClean="0"/>
              <a:t>Aka Primary Bone. These are either replaced by lamellar bone or by </a:t>
            </a:r>
            <a:r>
              <a:rPr lang="en-US" sz="2400" dirty="0" err="1" smtClean="0"/>
              <a:t>medullary</a:t>
            </a:r>
            <a:r>
              <a:rPr lang="en-US" sz="2400" dirty="0" smtClean="0"/>
              <a:t> cavity.</a:t>
            </a:r>
          </a:p>
          <a:p>
            <a:pPr marL="681228" indent="-571500">
              <a:buNone/>
            </a:pPr>
            <a:r>
              <a:rPr lang="en-US" sz="2400" dirty="0" smtClean="0"/>
              <a:t>	Seen in fetal bone, fracture repair and in cancer bone.</a:t>
            </a:r>
          </a:p>
          <a:p>
            <a:pPr marL="937260" lvl="1" indent="-571500">
              <a:buNone/>
            </a:pPr>
            <a:endParaRPr lang="en-US" sz="2000" b="1" dirty="0" smtClean="0"/>
          </a:p>
          <a:p>
            <a:pPr>
              <a:buNone/>
            </a:pPr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04648" y="1772816"/>
            <a:ext cx="658416" cy="114300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4" name="Picture 3" descr="LamvWo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9" y="1889446"/>
            <a:ext cx="6624736" cy="49685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</a:rPr>
              <a:t>Composition of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>
              <a:buNone/>
            </a:pPr>
            <a:r>
              <a:rPr lang="en-US" dirty="0"/>
              <a:t>                           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Inorganic minerals </a:t>
            </a:r>
          </a:p>
          <a:p>
            <a:pPr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                          Organic substances</a:t>
            </a:r>
          </a:p>
          <a:p>
            <a:pPr>
              <a:buNone/>
            </a:pPr>
            <a:r>
              <a:rPr lang="en-US" sz="2400" b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Inorganic Minerals-</a:t>
            </a:r>
            <a:r>
              <a:rPr lang="en-US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About 60% of the bone are composed of inorganic minerals.</a:t>
            </a:r>
          </a:p>
          <a:p>
            <a:pPr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 These includes-</a:t>
            </a:r>
          </a:p>
          <a:p>
            <a:pPr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              Calcium, Phosphorus, Magnesium,Potassium,</a:t>
            </a:r>
          </a:p>
          <a:p>
            <a:pPr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               Sodium etc.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Major minerals are calcium and phosphorus.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Calcium is in the form of calcium salt mainly calcium phosphate.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These minerals are responsible for hardness, rigidity and great compressive strength of bone. </a:t>
            </a:r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295400" y="1371600"/>
            <a:ext cx="10668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219200" y="1828800"/>
            <a:ext cx="10668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404664"/>
            <a:ext cx="9144000" cy="4525963"/>
          </a:xfrm>
        </p:spPr>
        <p:txBody>
          <a:bodyPr/>
          <a:lstStyle/>
          <a:p>
            <a:pPr marL="681228" indent="-571500">
              <a:buNone/>
            </a:pPr>
            <a:r>
              <a:rPr lang="en-US" sz="2400" b="1" dirty="0" smtClean="0"/>
              <a:t>III. Fibrous- </a:t>
            </a:r>
            <a:r>
              <a:rPr lang="en-US" sz="2400" dirty="0" smtClean="0"/>
              <a:t>Seen in young fetal bones</a:t>
            </a:r>
          </a:p>
          <a:p>
            <a:pPr marL="681228" indent="-571500">
              <a:buNone/>
            </a:pPr>
            <a:endParaRPr lang="en-US" sz="2000" b="1" dirty="0" smtClean="0"/>
          </a:p>
          <a:p>
            <a:pPr marL="681228" indent="-571500">
              <a:buNone/>
            </a:pPr>
            <a:r>
              <a:rPr lang="en-US" sz="2000" b="1" dirty="0" smtClean="0"/>
              <a:t>IV. </a:t>
            </a:r>
            <a:r>
              <a:rPr lang="en-US" sz="2400" b="1" dirty="0" smtClean="0"/>
              <a:t>Dentine- </a:t>
            </a:r>
            <a:r>
              <a:rPr lang="en-US" sz="2400" dirty="0" smtClean="0"/>
              <a:t>Teeth</a:t>
            </a:r>
          </a:p>
          <a:p>
            <a:pPr marL="937260" lvl="1" indent="-571500">
              <a:buNone/>
            </a:pPr>
            <a:endParaRPr lang="en-US" sz="2000" b="1" dirty="0" smtClean="0"/>
          </a:p>
          <a:p>
            <a:pPr marL="681228" indent="-571500">
              <a:buNone/>
            </a:pPr>
            <a:r>
              <a:rPr lang="en-US" sz="2400" b="1" dirty="0" smtClean="0"/>
              <a:t>V. Cement- </a:t>
            </a:r>
            <a:r>
              <a:rPr lang="en-US" sz="2400" dirty="0" smtClean="0"/>
              <a:t>Teeth</a:t>
            </a:r>
            <a:endParaRPr lang="en-IN" sz="2400" b="1" dirty="0" smtClean="0"/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116616" y="1412776"/>
            <a:ext cx="586408" cy="1143000"/>
          </a:xfrm>
        </p:spPr>
        <p:txBody>
          <a:bodyPr/>
          <a:lstStyle/>
          <a:p>
            <a:endParaRPr lang="en-IN" dirty="0"/>
          </a:p>
        </p:txBody>
      </p:sp>
      <p:pic>
        <p:nvPicPr>
          <p:cNvPr id="4" name="Picture 3" descr="11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1412776"/>
            <a:ext cx="5670630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8914" name="Picture 2" descr="Developmental&#10;Classification of Bones&#10;1) Membranebones&#10;2) Cartilaginous bones&#10;3) Membrano-cartilaginous bones&#10;Thereare th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5746643"/>
          </a:xfrm>
        </p:spPr>
        <p:txBody>
          <a:bodyPr>
            <a:normAutofit/>
          </a:bodyPr>
          <a:lstStyle/>
          <a:p>
            <a:pPr marL="681228" indent="-571500" algn="ctr">
              <a:buNone/>
            </a:pPr>
            <a:endParaRPr lang="en-US" sz="2800" b="1" dirty="0" smtClean="0">
              <a:solidFill>
                <a:srgbClr val="FF0000"/>
              </a:solidFill>
            </a:endParaRPr>
          </a:p>
          <a:p>
            <a:pPr marL="681228" indent="-571500">
              <a:buFont typeface="+mj-lt"/>
              <a:buAutoNum type="arabicPeriod"/>
            </a:pPr>
            <a:r>
              <a:rPr lang="en-US" sz="2400" b="1" dirty="0" smtClean="0"/>
              <a:t>Membrane/ Dermal Bones- </a:t>
            </a:r>
            <a:r>
              <a:rPr lang="en-US" sz="2400" dirty="0" smtClean="0"/>
              <a:t>ossify in membrane (</a:t>
            </a:r>
            <a:r>
              <a:rPr lang="en-US" sz="2400" dirty="0" err="1" smtClean="0"/>
              <a:t>intramembranous</a:t>
            </a:r>
            <a:r>
              <a:rPr lang="en-US" sz="2400" dirty="0" smtClean="0"/>
              <a:t>/ </a:t>
            </a:r>
            <a:r>
              <a:rPr lang="en-US" sz="2400" dirty="0" err="1" smtClean="0"/>
              <a:t>mesenchymal</a:t>
            </a:r>
            <a:r>
              <a:rPr lang="en-US" sz="2400" dirty="0" smtClean="0"/>
              <a:t> ossification), and are thus derived from </a:t>
            </a:r>
            <a:r>
              <a:rPr lang="en-US" sz="2400" dirty="0" err="1" smtClean="0"/>
              <a:t>mesenchymal</a:t>
            </a:r>
            <a:r>
              <a:rPr lang="en-US" sz="2400" dirty="0" smtClean="0"/>
              <a:t> condensations. Ex- Bones of the vault of skull and facial bones.</a:t>
            </a:r>
          </a:p>
          <a:p>
            <a:pPr marL="681228" indent="-571500">
              <a:buFont typeface="+mj-lt"/>
              <a:buAutoNum type="arabicPeriod"/>
            </a:pPr>
            <a:endParaRPr lang="en-US" sz="2400" dirty="0" smtClean="0"/>
          </a:p>
          <a:p>
            <a:pPr marL="681228" indent="-571500">
              <a:buFont typeface="+mj-lt"/>
              <a:buAutoNum type="arabicPeriod"/>
            </a:pPr>
            <a:r>
              <a:rPr lang="en-US" sz="2400" dirty="0" smtClean="0"/>
              <a:t> </a:t>
            </a:r>
            <a:r>
              <a:rPr lang="en-US" sz="2400" b="1" dirty="0" err="1" smtClean="0"/>
              <a:t>Cartilagenous</a:t>
            </a:r>
            <a:r>
              <a:rPr lang="en-US" sz="2400" b="1" dirty="0" smtClean="0"/>
              <a:t> Bones- </a:t>
            </a:r>
            <a:r>
              <a:rPr lang="en-US" sz="2400" dirty="0" smtClean="0"/>
              <a:t> ossify in cartilage (</a:t>
            </a:r>
            <a:r>
              <a:rPr lang="en-US" sz="2400" dirty="0" err="1" smtClean="0"/>
              <a:t>intracartilaginous</a:t>
            </a:r>
            <a:r>
              <a:rPr lang="en-US" sz="2400" dirty="0" smtClean="0"/>
              <a:t> or </a:t>
            </a:r>
            <a:r>
              <a:rPr lang="en-US" sz="2400" dirty="0" err="1" smtClean="0"/>
              <a:t>endochondral</a:t>
            </a:r>
            <a:r>
              <a:rPr lang="en-US" sz="2400" dirty="0" smtClean="0"/>
              <a:t> ossification), and are thus derived from preformed cartilaginous models. Ex- Bones of limbs, vertebral column and thoracic cage.</a:t>
            </a:r>
          </a:p>
          <a:p>
            <a:pPr marL="681228" indent="-571500">
              <a:buFont typeface="+mj-lt"/>
              <a:buAutoNum type="arabicPeriod"/>
            </a:pPr>
            <a:endParaRPr lang="en-US" sz="2400" b="1" dirty="0" smtClean="0"/>
          </a:p>
          <a:p>
            <a:pPr marL="681228" indent="-571500">
              <a:buFont typeface="+mj-lt"/>
              <a:buAutoNum type="arabicPeriod"/>
            </a:pPr>
            <a:r>
              <a:rPr lang="en-US" sz="2400" b="1" dirty="0" err="1" smtClean="0"/>
              <a:t>Membrano</a:t>
            </a:r>
            <a:r>
              <a:rPr lang="en-US" sz="2400" b="1" dirty="0" smtClean="0"/>
              <a:t>-cartilaginous Bones- </a:t>
            </a:r>
            <a:r>
              <a:rPr lang="en-US" sz="2400" dirty="0" smtClean="0"/>
              <a:t>ossify partly in membrane and partly in cartilage. Ex- Clavicle, mandible, occipital, temporal, sphenoid. </a:t>
            </a:r>
            <a:endParaRPr lang="en-US" sz="2400" b="1" dirty="0" smtClean="0"/>
          </a:p>
          <a:p>
            <a:pPr marL="681228" indent="-571500">
              <a:buNone/>
            </a:pPr>
            <a:endParaRPr lang="en-US" b="1" dirty="0" smtClean="0">
              <a:solidFill>
                <a:srgbClr val="FF0000"/>
              </a:solidFill>
              <a:latin typeface="Tempus Sans ITC" pitchFamily="82" charset="0"/>
            </a:endParaRPr>
          </a:p>
          <a:p>
            <a:endParaRPr lang="en-IN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92680" y="4581128"/>
            <a:ext cx="8229600" cy="1143000"/>
          </a:xfrm>
        </p:spPr>
        <p:txBody>
          <a:bodyPr/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50179" name="Picture 2" descr="C:\Users\DELL\Desktop\Sartorius,Quadriceps,Hunter canal\Flowers HD Wallpapers (1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2563" y="666750"/>
            <a:ext cx="8732837" cy="60912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629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b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Organic Substances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About 25% of bone is composed of organic substances which includes-</a:t>
            </a:r>
          </a:p>
          <a:p>
            <a:pPr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-&gt; Collagen fibers- mainly  type I collagen fibers</a:t>
            </a:r>
          </a:p>
          <a:p>
            <a:pPr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-&gt; Ground substance -  Glycoprotein's </a:t>
            </a:r>
          </a:p>
          <a:p>
            <a:pPr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                                  -  Muccopolysaccharides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Organic substances provide strength and stability to bone.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Make the bone tough.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Provide flexibility which can afford resistance to tensile force.</a:t>
            </a:r>
          </a:p>
          <a:p>
            <a:pPr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304800"/>
            <a:ext cx="8382000" cy="717550"/>
          </a:xfrm>
          <a:noFill/>
          <a:ln/>
        </p:spPr>
        <p:txBody>
          <a:bodyPr>
            <a:spAutoFit/>
          </a:bodyPr>
          <a:lstStyle/>
          <a:p>
            <a:pPr algn="ctr">
              <a:buClr>
                <a:srgbClr val="339933"/>
              </a:buClr>
              <a:buFontTx/>
              <a:buNone/>
              <a:tabLst>
                <a:tab pos="2743200" algn="l"/>
              </a:tabLst>
            </a:pPr>
            <a:r>
              <a:rPr lang="en-US" altLang="en-US" sz="4100" b="1" dirty="0">
                <a:solidFill>
                  <a:srgbClr val="FF0000"/>
                </a:solidFill>
              </a:rPr>
              <a:t>Types of Bone Cells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0" y="0"/>
            <a:ext cx="152400" cy="1295400"/>
          </a:xfrm>
          <a:prstGeom prst="rect">
            <a:avLst/>
          </a:prstGeom>
          <a:solidFill>
            <a:srgbClr val="009999"/>
          </a:solidFill>
          <a:ln w="25400">
            <a:solidFill>
              <a:srgbClr val="0099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endParaRPr lang="en-US" sz="2400">
              <a:latin typeface="Times" pitchFamily="18" charset="0"/>
            </a:endParaRPr>
          </a:p>
        </p:txBody>
      </p:sp>
      <p:sp>
        <p:nvSpPr>
          <p:cNvPr id="25606" name="Line 6"/>
          <p:cNvSpPr>
            <a:spLocks noChangeShapeType="1"/>
          </p:cNvSpPr>
          <p:nvPr/>
        </p:nvSpPr>
        <p:spPr bwMode="auto">
          <a:xfrm>
            <a:off x="152400" y="228600"/>
            <a:ext cx="8915400" cy="0"/>
          </a:xfrm>
          <a:prstGeom prst="line">
            <a:avLst/>
          </a:prstGeom>
          <a:noFill/>
          <a:ln w="38100">
            <a:solidFill>
              <a:srgbClr val="0099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381000" y="1295400"/>
            <a:ext cx="8458200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l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Osteocytes</a:t>
            </a:r>
          </a:p>
          <a:p>
            <a:pPr marL="687388" lvl="1" indent="-230188" algn="l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600"/>
              <a:t>Mature bone cells</a:t>
            </a:r>
          </a:p>
          <a:p>
            <a:pPr marL="342900" indent="-342900" algn="l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Osteoblasts</a:t>
            </a:r>
          </a:p>
          <a:p>
            <a:pPr marL="687388" lvl="1" indent="-230188" algn="l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600"/>
              <a:t>Bone-forming cells</a:t>
            </a:r>
          </a:p>
          <a:p>
            <a:pPr marL="342900" indent="-342900" algn="l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Osteoclasts</a:t>
            </a:r>
          </a:p>
          <a:p>
            <a:pPr marL="687388" lvl="1" indent="-230188" algn="l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600"/>
              <a:t>Bone-destroying cells</a:t>
            </a:r>
          </a:p>
          <a:p>
            <a:pPr marL="687388" lvl="1" indent="-230188" algn="l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2600"/>
              <a:t>Break down bone matrix for remodeling and release of calcium</a:t>
            </a:r>
          </a:p>
          <a:p>
            <a:pPr marL="342900" indent="-342900" algn="l">
              <a:lnSpc>
                <a:spcPct val="80000"/>
              </a:lnSpc>
              <a:spcAft>
                <a:spcPct val="50000"/>
              </a:spcAft>
              <a:buClr>
                <a:srgbClr val="FF6600"/>
              </a:buClr>
              <a:buFont typeface="Symbol" pitchFamily="18" charset="2"/>
              <a:buChar char="·"/>
            </a:pPr>
            <a:r>
              <a:rPr lang="en-US" sz="3000"/>
              <a:t>Bone remodeling is a process by both osteoblasts and osteoclasts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534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   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   </a:t>
            </a:r>
            <a:r>
              <a:rPr lang="en-US" b="1" dirty="0" smtClean="0">
                <a:solidFill>
                  <a:srgbClr val="00B050"/>
                </a:solidFill>
              </a:rPr>
              <a:t>Functions Of Bone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915400" cy="525780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itchFamily="34" charset="0"/>
                <a:cs typeface="Arial" pitchFamily="34" charset="0"/>
              </a:rPr>
              <a:t>Bones give shape and support to the body, and resist any forms of stress.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Bones provide surface for the attachment of muscles, tendons and ligaments.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These serve as levers for muscular actions.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The skull, vertebral column and thoracic cage protect brain, spinal cord and thoracic viscera respectively.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Bone marrow manufactures blood cells.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Bones store 97% of the body calcium and phosphorus.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Bone marrow contains reticulo-endothelial cells which are phagocytic in nature.</a:t>
            </a:r>
          </a:p>
          <a:p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REGIONAL CLASSIFICATION</a:t>
            </a:r>
          </a:p>
          <a:p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ACCORDING TO SHAPE</a:t>
            </a:r>
          </a:p>
          <a:p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ACCORDING TO DEVELOPMENT</a:t>
            </a:r>
          </a:p>
          <a:p>
            <a:endParaRPr lang="en-US" b="1" dirty="0" smtClean="0">
              <a:solidFill>
                <a:srgbClr val="00B050"/>
              </a:solidFill>
            </a:endParaRPr>
          </a:p>
          <a:p>
            <a:r>
              <a:rPr lang="en-US" b="1" dirty="0" smtClean="0">
                <a:solidFill>
                  <a:srgbClr val="00B050"/>
                </a:solidFill>
              </a:rPr>
              <a:t>STRUCTURAL CLASSIFICATION</a:t>
            </a:r>
          </a:p>
          <a:p>
            <a:endParaRPr lang="en-IN" dirty="0">
              <a:solidFill>
                <a:srgbClr val="00B05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CLASSIFICATION OF BONES</a:t>
            </a:r>
            <a:endParaRPr lang="en-IN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Regional classification of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648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On regional basis, human skeleton can be divided in two major parts- </a:t>
            </a:r>
          </a:p>
          <a:p>
            <a:pPr>
              <a:buNone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Axial skeleton</a:t>
            </a:r>
          </a:p>
          <a:p>
            <a:r>
              <a:rPr lang="en-US" sz="2400" dirty="0">
                <a:latin typeface="Arial" pitchFamily="34" charset="0"/>
                <a:cs typeface="Arial" pitchFamily="34" charset="0"/>
              </a:rPr>
              <a:t>Appendicular skeleton</a:t>
            </a:r>
          </a:p>
        </p:txBody>
      </p:sp>
      <p:pic>
        <p:nvPicPr>
          <p:cNvPr id="4" name="Picture 2" descr="REGIONAL CLASSIFICATION OF BONES&#10; On regional basis,&#10;human skeleton can be&#10;divided in two major parts:&#10;1)AXIAL SKELETON&#10;2..."/>
          <p:cNvPicPr>
            <a:picLocks noChangeAspect="1" noChangeArrowheads="1"/>
          </p:cNvPicPr>
          <p:nvPr/>
        </p:nvPicPr>
        <p:blipFill>
          <a:blip r:embed="rId2" cstate="print"/>
          <a:srcRect l="43260" t="22547"/>
          <a:stretch>
            <a:fillRect/>
          </a:stretch>
        </p:blipFill>
        <p:spPr bwMode="auto">
          <a:xfrm>
            <a:off x="4876800" y="2133600"/>
            <a:ext cx="41910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80</TotalTime>
  <Words>660</Words>
  <Application>Microsoft Office PowerPoint</Application>
  <PresentationFormat>On-screen Show (4:3)</PresentationFormat>
  <Paragraphs>147</Paragraphs>
  <Slides>43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Flow</vt:lpstr>
      <vt:lpstr>GENERAL  ANATOMY BONE - 1</vt:lpstr>
      <vt:lpstr> Introduction </vt:lpstr>
      <vt:lpstr>BONE</vt:lpstr>
      <vt:lpstr>Composition of bones</vt:lpstr>
      <vt:lpstr>Slide 5</vt:lpstr>
      <vt:lpstr>Slide 6</vt:lpstr>
      <vt:lpstr>       Functions Of Bone</vt:lpstr>
      <vt:lpstr>CLASSIFICATION OF BONES</vt:lpstr>
      <vt:lpstr>Regional classification of bones</vt:lpstr>
      <vt:lpstr>Slide 10</vt:lpstr>
      <vt:lpstr>Slide 11</vt:lpstr>
      <vt:lpstr>Slide 12</vt:lpstr>
      <vt:lpstr>Slide 13</vt:lpstr>
      <vt:lpstr>Vertebral column 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BONE</dc:title>
  <dc:creator>7</dc:creator>
  <cp:lastModifiedBy>DELL</cp:lastModifiedBy>
  <cp:revision>37</cp:revision>
  <dcterms:created xsi:type="dcterms:W3CDTF">2006-08-16T00:00:00Z</dcterms:created>
  <dcterms:modified xsi:type="dcterms:W3CDTF">2025-09-08T15:02:36Z</dcterms:modified>
</cp:coreProperties>
</file>