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4" r:id="rId4"/>
    <p:sldId id="258" r:id="rId5"/>
    <p:sldId id="270" r:id="rId6"/>
    <p:sldId id="266" r:id="rId7"/>
    <p:sldId id="259" r:id="rId8"/>
    <p:sldId id="267" r:id="rId9"/>
    <p:sldId id="260" r:id="rId10"/>
    <p:sldId id="261" r:id="rId11"/>
    <p:sldId id="262" r:id="rId12"/>
    <p:sldId id="271" r:id="rId13"/>
    <p:sldId id="272" r:id="rId14"/>
    <p:sldId id="273" r:id="rId15"/>
    <p:sldId id="274" r:id="rId16"/>
    <p:sldId id="263" r:id="rId17"/>
    <p:sldId id="275" r:id="rId18"/>
    <p:sldId id="276" r:id="rId19"/>
    <p:sldId id="277" r:id="rId20"/>
    <p:sldId id="283" r:id="rId21"/>
    <p:sldId id="284" r:id="rId22"/>
    <p:sldId id="281" r:id="rId23"/>
    <p:sldId id="278" r:id="rId24"/>
    <p:sldId id="279" r:id="rId25"/>
    <p:sldId id="280" r:id="rId26"/>
    <p:sldId id="285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43800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rgbClr val="FF0000"/>
                </a:solidFill>
                <a:latin typeface="Arial Black" pitchFamily="34" charset="0"/>
              </a:rPr>
              <a:t>GROSS ANATOMY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rELATIONS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OF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POSTERIOR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BELLY  OF  DIGASTRIC  &amp;  HYOGLOSSUS</a:t>
            </a:r>
            <a:endParaRPr lang="en-I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4267200"/>
            <a:ext cx="4191000" cy="2590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 Rounded MT Bold" pitchFamily="34" charset="0"/>
              </a:rPr>
              <a:t>Dr. Praveen Kumar </a:t>
            </a:r>
            <a:r>
              <a:rPr lang="en-US" sz="2800" b="1" dirty="0" err="1" smtClean="0">
                <a:solidFill>
                  <a:srgbClr val="00B0F0"/>
                </a:solidFill>
                <a:latin typeface="Arial Rounded MT Bold" pitchFamily="34" charset="0"/>
              </a:rPr>
              <a:t>Kurrey</a:t>
            </a:r>
            <a:endParaRPr lang="en-US" sz="2800" b="1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 Rounded MT Bold" pitchFamily="34" charset="0"/>
              </a:rPr>
              <a:t>M.B.B.S., M.S.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 Rounded MT Bold" pitchFamily="34" charset="0"/>
              </a:rPr>
              <a:t>Associate  Professor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 Rounded MT Bold" pitchFamily="34" charset="0"/>
              </a:rPr>
              <a:t>Dept. Of  Anatomy</a:t>
            </a:r>
          </a:p>
          <a:p>
            <a:pPr algn="just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Arial Rounded MT Bold" pitchFamily="34" charset="0"/>
              </a:rPr>
              <a:t>Pt. J.N.M. Medical  college</a:t>
            </a:r>
            <a:endParaRPr lang="en-IN" sz="2800" b="1" dirty="0" smtClean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6" name="Picture 2" descr="D:\Anatomy PPT classes Sound\Digastric, Hyoglossus Relation\29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270248" cy="327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09600"/>
            <a:ext cx="7721599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8" y="475107"/>
            <a:ext cx="7697724" cy="577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Anatomy PPT classes Sound\Digastric, Hyoglossus Relation\the-digastric-triangle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19" y="914400"/>
            <a:ext cx="7409058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Anatomy PPT classes Sound\Digastric, Hyoglossus Relation\the-digastric-triangle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19" y="838200"/>
            <a:ext cx="7293820" cy="547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Anatomy PPT classes Sound\Digastric, Hyoglossus Relation\the-digastric-triangle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25" y="685800"/>
            <a:ext cx="7496808" cy="562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421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HYOGLOSSUS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239000" cy="36363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Anatomy PPT classes Sound\Digastric, Hyoglossus Relation\the-hyoglossal-muscle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25" y="609600"/>
            <a:ext cx="7598302" cy="5704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Anatomy PPT classes Sound\Digastric, Hyoglossus Relation\the-hyoglossal-muscl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19" y="762000"/>
            <a:ext cx="7395314" cy="555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Anatomy PPT classes Sound\Digastric, Hyoglossus Relation\submandibular-gland-and-hyoglossus-muscle-and-its-relation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18" y="687548"/>
            <a:ext cx="7494481" cy="5626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Anatomy PPT classes Sound\Digastric, Hyoglossus Relation\submandibular-gland-and-hyoglossus-muscle-and-its-relations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7" y="457200"/>
            <a:ext cx="7801290" cy="585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natomy PPT classes Sound\Digastric, Hyoglossus Relation\the-digastric-triangle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" y="685800"/>
            <a:ext cx="7468870" cy="606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Anatomy PPT classes Sound\Digastric, Hyoglossus Relation\slide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1426"/>
            <a:ext cx="7848601" cy="588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Anatomy PPT classes Sound\Digastric, Hyoglossus Relation\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08" y="914400"/>
            <a:ext cx="7549092" cy="566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Anatomy PPT classes Sound\Digastric, Hyoglossus Relation\the-hyoglossal-muscl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25" y="762000"/>
            <a:ext cx="7395314" cy="555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Anatomy PPT classes Sound\Digastric, Hyoglossus Relation\submandibular-gland-and-hyoglossus-muscle-and-its-relations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7" y="609600"/>
            <a:ext cx="7916528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Anatomy PPT classes Sound\Digastric, Hyoglossus Relation\29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430296"/>
            <a:ext cx="7681665" cy="5589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Anatomy PPT classes Sound\Digastric, Hyoglossus Relation\6685f3031966b4ec2228b98d3bad7c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47" y="1371600"/>
            <a:ext cx="8099006" cy="481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atomy PPT classes Sound\Digastric, Hyoglossus Relation\the-hyoglossal-muscle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1" y="609600"/>
            <a:ext cx="7598302" cy="570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ELL\Desktop\Anatomy PPT classes\impossible-positiv-thoughts-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27" y="533400"/>
            <a:ext cx="859457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THANK YOU</a:t>
            </a:r>
            <a:endParaRPr lang="en-IN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DELL\Desktop\Sartorius,Quadriceps,Hunter canal\Flowers HD Wallpaper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94" y="666750"/>
            <a:ext cx="8732306" cy="609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Anatomy PPT classes Sound\Digastric, Hyoglossus Relation\the-digastric-triangl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7172994" cy="5385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atomy PPT classes Sound\Digastric, Hyoglossus Relation\the-digastric-triangle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762000"/>
            <a:ext cx="7395314" cy="555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D:\Anatomy PPT classes Sound\Digastric, Hyoglossus Relation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Anatomy PPT classes Sound\Digastric, Hyoglossus Relation\the-digastric-triangle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6" y="516156"/>
            <a:ext cx="7722763" cy="579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natomy PPT classes Sound\Digastric, Hyoglossus Relation\the-digastric-triangle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18" y="609600"/>
            <a:ext cx="7598301" cy="570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Anatomy PPT classes Sound\Digastric, Hyoglossus Relation\the-digastric-triangle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1" y="685800"/>
            <a:ext cx="7496808" cy="5628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natomy PPT classes Sound\Digastric, Hyoglossus Relation\the-digastric-triangle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1" y="609600"/>
            <a:ext cx="7598302" cy="570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26</Words>
  <Application>Microsoft Office PowerPoint</Application>
  <PresentationFormat>On-screen Show (4:3)</PresentationFormat>
  <Paragraphs>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GROSS ANATOMY rELATIONS  OF  POSTERIOR  BELLY  OF  DIGASTRIC  &amp;  HYOGLOSSUS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HYOGLOSSUS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17</cp:revision>
  <dcterms:created xsi:type="dcterms:W3CDTF">2006-08-16T00:00:00Z</dcterms:created>
  <dcterms:modified xsi:type="dcterms:W3CDTF">2021-12-07T13:38:04Z</dcterms:modified>
</cp:coreProperties>
</file>