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58" r:id="rId10"/>
    <p:sldId id="259" r:id="rId11"/>
    <p:sldId id="260" r:id="rId12"/>
    <p:sldId id="276" r:id="rId13"/>
    <p:sldId id="277" r:id="rId14"/>
    <p:sldId id="278" r:id="rId15"/>
    <p:sldId id="267" r:id="rId16"/>
    <p:sldId id="261" r:id="rId17"/>
    <p:sldId id="262" r:id="rId18"/>
    <p:sldId id="279" r:id="rId19"/>
    <p:sldId id="280" r:id="rId20"/>
    <p:sldId id="284" r:id="rId21"/>
    <p:sldId id="285" r:id="rId22"/>
    <p:sldId id="282" r:id="rId23"/>
    <p:sldId id="263" r:id="rId24"/>
    <p:sldId id="264" r:id="rId25"/>
    <p:sldId id="268" r:id="rId26"/>
    <p:sldId id="26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3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7640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rgbClr val="7030A0"/>
                </a:solidFill>
                <a:latin typeface="Arial Black" pitchFamily="34" charset="0"/>
              </a:rPr>
              <a:t>GROSS ANATOMY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C00000"/>
                </a:solidFill>
                <a:latin typeface="Algerian" pitchFamily="82" charset="0"/>
              </a:rPr>
              <a:t>Anterior triangles of neck</a:t>
            </a:r>
            <a:endParaRPr lang="en-IN" sz="40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8175" y="2218531"/>
            <a:ext cx="36766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5181599"/>
            <a:ext cx="6629400" cy="117332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DR. PRAVEEN KURREY                                                   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MBBS,MS, BCME, BCBR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PROFESSOR ANATOMY</a:t>
            </a:r>
            <a:endParaRPr lang="en-IN" sz="2000" b="1" dirty="0" smtClean="0">
              <a:solidFill>
                <a:srgbClr val="0070C0"/>
              </a:solidFill>
            </a:endParaRPr>
          </a:p>
          <a:p>
            <a:endParaRPr lang="en-IN" sz="2000" dirty="0"/>
          </a:p>
        </p:txBody>
      </p:sp>
      <p:pic>
        <p:nvPicPr>
          <p:cNvPr id="6" name="Picture 3" descr="C:\Users\DELL\Desktop\ant.triangle neck\1-s2.0-S1547412706001101-gr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8201" y="2362200"/>
            <a:ext cx="3581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58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482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1506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218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2530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3554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Algerian" pitchFamily="82" charset="0"/>
              </a:rPr>
              <a:t>Anterior triangles</a:t>
            </a:r>
            <a:endParaRPr lang="en-IN" dirty="0"/>
          </a:p>
        </p:txBody>
      </p:sp>
      <p:pic>
        <p:nvPicPr>
          <p:cNvPr id="1027" name="Picture 3" descr="C:\Users\DELL\Desktop\ant.triangle neck\1-s2.0-S1547412706001101-gr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1" y="838200"/>
            <a:ext cx="8077200" cy="6019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NICE  CLICK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0962" name="Picture 2" descr="C:\My Documents\paintigss\mail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153400" cy="568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MOST POWERFUL PERSON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1986" name="Picture 2" descr="C:\My Documents\paintigss\obama funny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40961"/>
            <a:ext cx="4495800" cy="5267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THANK YOU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0882"/>
            <a:ext cx="9144000" cy="615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170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194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6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2290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0" y="38100"/>
          <a:ext cx="9093200" cy="6819900"/>
        </p:xfrm>
        <a:graphic>
          <a:graphicData uri="http://schemas.openxmlformats.org/presentationml/2006/ole">
            <p:oleObj spid="_x0000_s13315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28600" y="171450"/>
          <a:ext cx="8915400" cy="6534150"/>
        </p:xfrm>
        <a:graphic>
          <a:graphicData uri="http://schemas.openxmlformats.org/presentationml/2006/ole">
            <p:oleObj spid="_x0000_s14338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5362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52400" y="114300"/>
          <a:ext cx="8839200" cy="6629400"/>
        </p:xfrm>
        <a:graphic>
          <a:graphicData uri="http://schemas.openxmlformats.org/presentationml/2006/ole">
            <p:oleObj spid="_x0000_s16386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28600" y="57150"/>
          <a:ext cx="8763000" cy="6572250"/>
        </p:xfrm>
        <a:graphic>
          <a:graphicData uri="http://schemas.openxmlformats.org/presentationml/2006/ole">
            <p:oleObj spid="_x0000_s17410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52400" y="114300"/>
          <a:ext cx="8991600" cy="6515100"/>
        </p:xfrm>
        <a:graphic>
          <a:graphicData uri="http://schemas.openxmlformats.org/presentationml/2006/ole">
            <p:oleObj spid="_x0000_s18434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0" y="0"/>
          <a:ext cx="8991600" cy="6743700"/>
        </p:xfrm>
        <a:graphic>
          <a:graphicData uri="http://schemas.openxmlformats.org/presentationml/2006/ole">
            <p:oleObj spid="_x0000_s2051" name="Slide" r:id="rId3" imgW="4572042" imgH="3428869" progId="PowerPoint.Slide.8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</TotalTime>
  <Words>25</Words>
  <Application>Microsoft Office PowerPoint</Application>
  <PresentationFormat>On-screen Show (4:3)</PresentationFormat>
  <Paragraphs>7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Flow</vt:lpstr>
      <vt:lpstr>Slide</vt:lpstr>
      <vt:lpstr>GROSS ANATOMY Anterior triangles of neck</vt:lpstr>
      <vt:lpstr>Anterior triangles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NICE  CLICK</vt:lpstr>
      <vt:lpstr>THE MOST POWERFUL PERSON</vt:lpstr>
      <vt:lpstr>THANK YOU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14</cp:revision>
  <dcterms:created xsi:type="dcterms:W3CDTF">2006-08-16T00:00:00Z</dcterms:created>
  <dcterms:modified xsi:type="dcterms:W3CDTF">2025-08-07T08:24:48Z</dcterms:modified>
</cp:coreProperties>
</file>