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4" r:id="rId4"/>
    <p:sldId id="260" r:id="rId5"/>
    <p:sldId id="274" r:id="rId6"/>
    <p:sldId id="262" r:id="rId7"/>
    <p:sldId id="263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2" r:id="rId25"/>
    <p:sldId id="293" r:id="rId26"/>
    <p:sldId id="283" r:id="rId27"/>
    <p:sldId id="294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5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ARCH  OF  AORTA</a:t>
            </a:r>
            <a:endParaRPr lang="en-IN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29200" y="4114800"/>
            <a:ext cx="4114800" cy="228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Dr. Praveen Kumar Kurrey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M.B.B.S., M.S.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Dept. Of  Anatomy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Pt. J.N.M. Medical  college</a:t>
            </a:r>
            <a:endParaRPr lang="en-IN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91" y="2743200"/>
            <a:ext cx="496909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91600" cy="675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62698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6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RELATIONS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" y="877982"/>
            <a:ext cx="8847932" cy="59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Rounded MT Bold" pitchFamily="34" charset="0"/>
              </a:rPr>
              <a:t>BRANCHES OF ARCH OF AORTA</a:t>
            </a:r>
            <a:endParaRPr lang="en-US" sz="40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82502"/>
            <a:ext cx="8534400" cy="548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6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LEFT SUBCLAVIAN ARTERY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18" y="1118516"/>
            <a:ext cx="8000682" cy="573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86800" cy="652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BRANCHES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14" y="725062"/>
            <a:ext cx="8930714" cy="613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73" y="229643"/>
            <a:ext cx="8727727" cy="655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DEVELOPMENT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68" y="838200"/>
            <a:ext cx="847383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76" y="304800"/>
            <a:ext cx="872847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rgbClr val="C00000"/>
                </a:solidFill>
                <a:latin typeface="Algerian" pitchFamily="82" charset="0"/>
              </a:rPr>
              <a:t>APPLIED  ANATOMY</a:t>
            </a:r>
            <a:endParaRPr lang="en-US" sz="60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60" y="153204"/>
            <a:ext cx="8219939" cy="670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80" y="343824"/>
            <a:ext cx="8829220" cy="628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6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8763000" cy="65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6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endParaRPr lang="en-IN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3795" name="Picture 2" descr="C:\Users\DELL\Desktop\Sartorius,Quadriceps,Hunter canal\Flowers HD Wallpaper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563" y="666750"/>
            <a:ext cx="8732837" cy="6091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6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39</Words>
  <Application>Microsoft Office PowerPoint</Application>
  <PresentationFormat>On-screen Show (4:3)</PresentationFormat>
  <Paragraphs>13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ARCH  OF  AORTA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RELATIONS</vt:lpstr>
      <vt:lpstr>BRANCHES OF ARCH OF AORTA</vt:lpstr>
      <vt:lpstr>Slide 18</vt:lpstr>
      <vt:lpstr>Slide 19</vt:lpstr>
      <vt:lpstr>LEFT SUBCLAVIAN ARTERY</vt:lpstr>
      <vt:lpstr>Slide 21</vt:lpstr>
      <vt:lpstr>BRANCHES</vt:lpstr>
      <vt:lpstr>Slide 23</vt:lpstr>
      <vt:lpstr>DEVELOPMENT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12</cp:revision>
  <dcterms:created xsi:type="dcterms:W3CDTF">2006-08-16T00:00:00Z</dcterms:created>
  <dcterms:modified xsi:type="dcterms:W3CDTF">2020-07-20T19:41:38Z</dcterms:modified>
</cp:coreProperties>
</file>